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1" r:id="rId4"/>
    <p:sldId id="258" r:id="rId5"/>
    <p:sldId id="259" r:id="rId6"/>
    <p:sldId id="264" r:id="rId7"/>
    <p:sldId id="265" r:id="rId8"/>
    <p:sldId id="266" r:id="rId9"/>
    <p:sldId id="269" r:id="rId10"/>
    <p:sldId id="267" r:id="rId11"/>
    <p:sldId id="263" r:id="rId12"/>
    <p:sldId id="275" r:id="rId13"/>
    <p:sldId id="271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AF301-18F1-6C30-876E-7D8E5517CCA2}" v="24" dt="2025-05-12T11:18:33.046"/>
    <p1510:client id="{C6D9BBAF-F2C8-61DE-89FF-CCE442D35792}" v="1097" dt="2025-05-12T13:09:22.773"/>
    <p1510:client id="{DC1F3534-1A7E-03FE-9BBD-8AD5DA107489}" v="224" dt="2025-05-12T11:15:37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усейнов Санан Арзу оглы" userId="S::sanan.guseynov@urfu.me::e0f72b56-4f9d-4cac-89ba-9863cdeec8e7" providerId="AD" clId="Web-{B82D311E-709B-DE7E-92CE-EE15AEBB6D74}"/>
    <pc:docChg chg="addSld delSld modSld">
      <pc:chgData name="Гусейнов Санан Арзу оглы" userId="S::sanan.guseynov@urfu.me::e0f72b56-4f9d-4cac-89ba-9863cdeec8e7" providerId="AD" clId="Web-{B82D311E-709B-DE7E-92CE-EE15AEBB6D74}" dt="2025-04-30T15:28:23.100" v="280"/>
      <pc:docMkLst>
        <pc:docMk/>
      </pc:docMkLst>
      <pc:sldChg chg="modSp">
        <pc:chgData name="Гусейнов Санан Арзу оглы" userId="S::sanan.guseynov@urfu.me::e0f72b56-4f9d-4cac-89ba-9863cdeec8e7" providerId="AD" clId="Web-{B82D311E-709B-DE7E-92CE-EE15AEBB6D74}" dt="2025-04-30T15:18:19.972" v="229" actId="20577"/>
        <pc:sldMkLst>
          <pc:docMk/>
          <pc:sldMk cId="1351651579" sldId="256"/>
        </pc:sldMkLst>
        <pc:spChg chg="mod">
          <ac:chgData name="Гусейнов Санан Арзу оглы" userId="S::sanan.guseynov@urfu.me::e0f72b56-4f9d-4cac-89ba-9863cdeec8e7" providerId="AD" clId="Web-{B82D311E-709B-DE7E-92CE-EE15AEBB6D74}" dt="2025-04-30T15:18:19.972" v="229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addSp delSp modSp mod setBg">
        <pc:chgData name="Гусейнов Санан Арзу оглы" userId="S::sanan.guseynov@urfu.me::e0f72b56-4f9d-4cac-89ba-9863cdeec8e7" providerId="AD" clId="Web-{B82D311E-709B-DE7E-92CE-EE15AEBB6D74}" dt="2025-04-30T14:51:13.906" v="32" actId="1076"/>
        <pc:sldMkLst>
          <pc:docMk/>
          <pc:sldMk cId="2890273547" sldId="258"/>
        </pc:sldMkLst>
        <pc:spChg chg="mod">
          <ac:chgData name="Гусейнов Санан Арзу оглы" userId="S::sanan.guseynov@urfu.me::e0f72b56-4f9d-4cac-89ba-9863cdeec8e7" providerId="AD" clId="Web-{B82D311E-709B-DE7E-92CE-EE15AEBB6D74}" dt="2025-04-30T14:50:07.591" v="14" actId="1076"/>
          <ac:spMkLst>
            <pc:docMk/>
            <pc:sldMk cId="2890273547" sldId="258"/>
            <ac:spMk id="2" creationId="{191BC439-B824-C00B-90F6-6078A09D54AB}"/>
          </ac:spMkLst>
        </pc:spChg>
        <pc:spChg chg="del">
          <ac:chgData name="Гусейнов Санан Арзу оглы" userId="S::sanan.guseynov@urfu.me::e0f72b56-4f9d-4cac-89ba-9863cdeec8e7" providerId="AD" clId="Web-{B82D311E-709B-DE7E-92CE-EE15AEBB6D74}" dt="2025-04-30T14:43:58.923" v="0"/>
          <ac:spMkLst>
            <pc:docMk/>
            <pc:sldMk cId="2890273547" sldId="258"/>
            <ac:spMk id="3" creationId="{88679526-9214-7279-C37B-302BF684D9A2}"/>
          </ac:spMkLst>
        </pc:spChg>
        <pc:spChg chg="mod ord">
          <ac:chgData name="Гусейнов Санан Арзу оглы" userId="S::sanan.guseynov@urfu.me::e0f72b56-4f9d-4cac-89ba-9863cdeec8e7" providerId="AD" clId="Web-{B82D311E-709B-DE7E-92CE-EE15AEBB6D74}" dt="2025-04-30T14:51:13.906" v="32" actId="1076"/>
          <ac:spMkLst>
            <pc:docMk/>
            <pc:sldMk cId="2890273547" sldId="258"/>
            <ac:spMk id="4" creationId="{4439640B-CBC0-4BD5-5D2D-B8E4DEC04FE4}"/>
          </ac:spMkLst>
        </pc:spChg>
        <pc:spChg chg="add del mod">
          <ac:chgData name="Гусейнов Санан Арзу оглы" userId="S::sanan.guseynov@urfu.me::e0f72b56-4f9d-4cac-89ba-9863cdeec8e7" providerId="AD" clId="Web-{B82D311E-709B-DE7E-92CE-EE15AEBB6D74}" dt="2025-04-30T14:49:18.152" v="9"/>
          <ac:spMkLst>
            <pc:docMk/>
            <pc:sldMk cId="2890273547" sldId="258"/>
            <ac:spMk id="8" creationId="{1E1889DB-53FF-1994-8DA7-92AD5733D1BE}"/>
          </ac:spMkLst>
        </pc:spChg>
        <pc:spChg chg="add del">
          <ac:chgData name="Гусейнов Санан Арзу оглы" userId="S::sanan.guseynov@urfu.me::e0f72b56-4f9d-4cac-89ba-9863cdeec8e7" providerId="AD" clId="Web-{B82D311E-709B-DE7E-92CE-EE15AEBB6D74}" dt="2025-04-30T14:49:51.700" v="12"/>
          <ac:spMkLst>
            <pc:docMk/>
            <pc:sldMk cId="2890273547" sldId="258"/>
            <ac:spMk id="10" creationId="{BA2AFC67-0973-EC0D-F14E-710D701B20BD}"/>
          </ac:spMkLst>
        </pc:spChg>
        <pc:spChg chg="add del">
          <ac:chgData name="Гусейнов Санан Арзу оглы" userId="S::sanan.guseynov@urfu.me::e0f72b56-4f9d-4cac-89ba-9863cdeec8e7" providerId="AD" clId="Web-{B82D311E-709B-DE7E-92CE-EE15AEBB6D74}" dt="2025-04-30T14:49:51.700" v="11"/>
          <ac:spMkLst>
            <pc:docMk/>
            <pc:sldMk cId="2890273547" sldId="258"/>
            <ac:spMk id="15" creationId="{BA2AFC67-0973-EC0D-F14E-710D701B20BD}"/>
          </ac:spMkLst>
        </pc:spChg>
        <pc:spChg chg="add">
          <ac:chgData name="Гусейнов Санан Арзу оглы" userId="S::sanan.guseynov@urfu.me::e0f72b56-4f9d-4cac-89ba-9863cdeec8e7" providerId="AD" clId="Web-{B82D311E-709B-DE7E-92CE-EE15AEBB6D74}" dt="2025-04-30T14:49:51.700" v="12"/>
          <ac:spMkLst>
            <pc:docMk/>
            <pc:sldMk cId="2890273547" sldId="258"/>
            <ac:spMk id="17" creationId="{43867147-1C83-BF71-39B0-B590EE7F349F}"/>
          </ac:spMkLst>
        </pc:spChg>
        <pc:picChg chg="add del mod ord">
          <ac:chgData name="Гусейнов Санан Арзу оглы" userId="S::sanan.guseynov@urfu.me::e0f72b56-4f9d-4cac-89ba-9863cdeec8e7" providerId="AD" clId="Web-{B82D311E-709B-DE7E-92CE-EE15AEBB6D74}" dt="2025-04-30T14:49:03.402" v="5"/>
          <ac:picMkLst>
            <pc:docMk/>
            <pc:sldMk cId="2890273547" sldId="258"/>
            <ac:picMk id="5" creationId="{F147EC09-4256-D452-D656-68512C5DE682}"/>
          </ac:picMkLst>
        </pc:picChg>
        <pc:picChg chg="add mod">
          <ac:chgData name="Гусейнов Санан Арзу оглы" userId="S::sanan.guseynov@urfu.me::e0f72b56-4f9d-4cac-89ba-9863cdeec8e7" providerId="AD" clId="Web-{B82D311E-709B-DE7E-92CE-EE15AEBB6D74}" dt="2025-04-30T14:49:51.700" v="12"/>
          <ac:picMkLst>
            <pc:docMk/>
            <pc:sldMk cId="2890273547" sldId="258"/>
            <ac:picMk id="6" creationId="{B358272E-C93A-1FF4-021B-33F3F8893AA4}"/>
          </ac:picMkLst>
        </pc:picChg>
      </pc:sldChg>
      <pc:sldChg chg="addSp delSp modSp mod setBg">
        <pc:chgData name="Гусейнов Санан Арзу оглы" userId="S::sanan.guseynov@urfu.me::e0f72b56-4f9d-4cac-89ba-9863cdeec8e7" providerId="AD" clId="Web-{B82D311E-709B-DE7E-92CE-EE15AEBB6D74}" dt="2025-04-30T15:19:45.912" v="234" actId="20577"/>
        <pc:sldMkLst>
          <pc:docMk/>
          <pc:sldMk cId="1487146916" sldId="259"/>
        </pc:sldMkLst>
        <pc:spChg chg="mod">
          <ac:chgData name="Гусейнов Санан Арзу оглы" userId="S::sanan.guseynov@urfu.me::e0f72b56-4f9d-4cac-89ba-9863cdeec8e7" providerId="AD" clId="Web-{B82D311E-709B-DE7E-92CE-EE15AEBB6D74}" dt="2025-04-30T14:56:25.931" v="65" actId="14100"/>
          <ac:spMkLst>
            <pc:docMk/>
            <pc:sldMk cId="1487146916" sldId="259"/>
            <ac:spMk id="2" creationId="{C9F6B048-E7BD-9ECC-2A45-D04F49021643}"/>
          </ac:spMkLst>
        </pc:spChg>
        <pc:spChg chg="del">
          <ac:chgData name="Гусейнов Санан Арзу оглы" userId="S::sanan.guseynov@urfu.me::e0f72b56-4f9d-4cac-89ba-9863cdeec8e7" providerId="AD" clId="Web-{B82D311E-709B-DE7E-92CE-EE15AEBB6D74}" dt="2025-04-30T14:55:47.977" v="63"/>
          <ac:spMkLst>
            <pc:docMk/>
            <pc:sldMk cId="1487146916" sldId="259"/>
            <ac:spMk id="3" creationId="{0967A0E3-71CB-CFBB-1FE4-0502F81F1352}"/>
          </ac:spMkLst>
        </pc:spChg>
        <pc:spChg chg="mod">
          <ac:chgData name="Гусейнов Санан Арзу оглы" userId="S::sanan.guseynov@urfu.me::e0f72b56-4f9d-4cac-89ba-9863cdeec8e7" providerId="AD" clId="Web-{B82D311E-709B-DE7E-92CE-EE15AEBB6D74}" dt="2025-04-30T15:19:45.912" v="234" actId="20577"/>
          <ac:spMkLst>
            <pc:docMk/>
            <pc:sldMk cId="1487146916" sldId="259"/>
            <ac:spMk id="4" creationId="{40109DF7-B7F1-9DC7-0568-02F6D05327FA}"/>
          </ac:spMkLst>
        </pc:spChg>
        <pc:spChg chg="add">
          <ac:chgData name="Гусейнов Санан Арзу оглы" userId="S::sanan.guseynov@urfu.me::e0f72b56-4f9d-4cac-89ba-9863cdeec8e7" providerId="AD" clId="Web-{B82D311E-709B-DE7E-92CE-EE15AEBB6D74}" dt="2025-04-30T14:56:19.603" v="64"/>
          <ac:spMkLst>
            <pc:docMk/>
            <pc:sldMk cId="1487146916" sldId="259"/>
            <ac:spMk id="10" creationId="{CBB0869A-0BE5-B3E9-F73D-2F3691E4D932}"/>
          </ac:spMkLst>
        </pc:spChg>
        <pc:picChg chg="add mod ord">
          <ac:chgData name="Гусейнов Санан Арзу оглы" userId="S::sanan.guseynov@urfu.me::e0f72b56-4f9d-4cac-89ba-9863cdeec8e7" providerId="AD" clId="Web-{B82D311E-709B-DE7E-92CE-EE15AEBB6D74}" dt="2025-04-30T15:19:41.912" v="232" actId="14100"/>
          <ac:picMkLst>
            <pc:docMk/>
            <pc:sldMk cId="1487146916" sldId="259"/>
            <ac:picMk id="5" creationId="{FA1C513D-4879-4B50-6498-E2A0B42EA3FE}"/>
          </ac:picMkLst>
        </pc:picChg>
      </pc:sldChg>
      <pc:sldChg chg="add del">
        <pc:chgData name="Гусейнов Санан Арзу оглы" userId="S::sanan.guseynov@urfu.me::e0f72b56-4f9d-4cac-89ba-9863cdeec8e7" providerId="AD" clId="Web-{B82D311E-709B-DE7E-92CE-EE15AEBB6D74}" dt="2025-04-30T14:57:59.497" v="71"/>
        <pc:sldMkLst>
          <pc:docMk/>
          <pc:sldMk cId="803898174" sldId="260"/>
        </pc:sldMkLst>
      </pc:sldChg>
      <pc:sldChg chg="addSp delSp modSp mod setBg">
        <pc:chgData name="Гусейнов Санан Арзу оглы" userId="S::sanan.guseynov@urfu.me::e0f72b56-4f9d-4cac-89ba-9863cdeec8e7" providerId="AD" clId="Web-{B82D311E-709B-DE7E-92CE-EE15AEBB6D74}" dt="2025-04-30T15:27:47.380" v="274" actId="14100"/>
        <pc:sldMkLst>
          <pc:docMk/>
          <pc:sldMk cId="3204084373" sldId="261"/>
        </pc:sldMkLst>
        <pc:spChg chg="mod">
          <ac:chgData name="Гусейнов Санан Арзу оглы" userId="S::sanan.guseynov@urfu.me::e0f72b56-4f9d-4cac-89ba-9863cdeec8e7" providerId="AD" clId="Web-{B82D311E-709B-DE7E-92CE-EE15AEBB6D74}" dt="2025-04-30T15:27:47.380" v="274" actId="14100"/>
          <ac:spMkLst>
            <pc:docMk/>
            <pc:sldMk cId="3204084373" sldId="261"/>
            <ac:spMk id="2" creationId="{0F637A5A-E48E-196C-A4C5-3D3C8157ADEB}"/>
          </ac:spMkLst>
        </pc:spChg>
        <pc:spChg chg="del mod">
          <ac:chgData name="Гусейнов Санан Арзу оглы" userId="S::sanan.guseynov@urfu.me::e0f72b56-4f9d-4cac-89ba-9863cdeec8e7" providerId="AD" clId="Web-{B82D311E-709B-DE7E-92CE-EE15AEBB6D74}" dt="2025-04-30T15:20:30.023" v="236"/>
          <ac:spMkLst>
            <pc:docMk/>
            <pc:sldMk cId="3204084373" sldId="261"/>
            <ac:spMk id="3" creationId="{425C7E35-4522-2B58-4CEB-D33A766E4C1B}"/>
          </ac:spMkLst>
        </pc:spChg>
        <pc:spChg chg="add del mod">
          <ac:chgData name="Гусейнов Санан Арзу оглы" userId="S::sanan.guseynov@urfu.me::e0f72b56-4f9d-4cac-89ba-9863cdeec8e7" providerId="AD" clId="Web-{B82D311E-709B-DE7E-92CE-EE15AEBB6D74}" dt="2025-04-30T15:22:47.262" v="251"/>
          <ac:spMkLst>
            <pc:docMk/>
            <pc:sldMk cId="3204084373" sldId="261"/>
            <ac:spMk id="4" creationId="{E92D682E-7B2A-0A24-4F18-4BA478FBA5B4}"/>
          </ac:spMkLst>
        </pc:spChg>
        <pc:spChg chg="del">
          <ac:chgData name="Гусейнов Санан Арзу оглы" userId="S::sanan.guseynov@urfu.me::e0f72b56-4f9d-4cac-89ba-9863cdeec8e7" providerId="AD" clId="Web-{B82D311E-709B-DE7E-92CE-EE15AEBB6D74}" dt="2025-04-30T15:20:34.148" v="237"/>
          <ac:spMkLst>
            <pc:docMk/>
            <pc:sldMk cId="3204084373" sldId="261"/>
            <ac:spMk id="5" creationId="{EBE2103D-DCE1-4698-724D-9D98FADACA7D}"/>
          </ac:spMkLst>
        </pc:spChg>
        <pc:spChg chg="del mod">
          <ac:chgData name="Гусейнов Санан Арзу оглы" userId="S::sanan.guseynov@urfu.me::e0f72b56-4f9d-4cac-89ba-9863cdeec8e7" providerId="AD" clId="Web-{B82D311E-709B-DE7E-92CE-EE15AEBB6D74}" dt="2025-04-30T15:25:46.439" v="256"/>
          <ac:spMkLst>
            <pc:docMk/>
            <pc:sldMk cId="3204084373" sldId="261"/>
            <ac:spMk id="6" creationId="{4E8D2DFF-1F26-2E73-8CB7-AD3F86065167}"/>
          </ac:spMkLst>
        </pc:spChg>
        <pc:spChg chg="add del">
          <ac:chgData name="Гусейнов Санан Арзу оглы" userId="S::sanan.guseynov@urfu.me::e0f72b56-4f9d-4cac-89ba-9863cdeec8e7" providerId="AD" clId="Web-{B82D311E-709B-DE7E-92CE-EE15AEBB6D74}" dt="2025-04-30T15:25:59.471" v="258"/>
          <ac:spMkLst>
            <pc:docMk/>
            <pc:sldMk cId="3204084373" sldId="261"/>
            <ac:spMk id="64" creationId="{CBB0869A-0BE5-B3E9-F73D-2F3691E4D932}"/>
          </ac:spMkLst>
        </pc:spChg>
        <pc:spChg chg="add del">
          <ac:chgData name="Гусейнов Санан Арзу оглы" userId="S::sanan.guseynov@urfu.me::e0f72b56-4f9d-4cac-89ba-9863cdeec8e7" providerId="AD" clId="Web-{B82D311E-709B-DE7E-92CE-EE15AEBB6D74}" dt="2025-04-30T15:26:04.768" v="260"/>
          <ac:spMkLst>
            <pc:docMk/>
            <pc:sldMk cId="3204084373" sldId="261"/>
            <ac:spMk id="66" creationId="{92CC1E4F-F1F0-B945-BE50-C72A7103E8AC}"/>
          </ac:spMkLst>
        </pc:spChg>
        <pc:spChg chg="add del">
          <ac:chgData name="Гусейнов Санан Арзу оглы" userId="S::sanan.guseynov@urfu.me::e0f72b56-4f9d-4cac-89ba-9863cdeec8e7" providerId="AD" clId="Web-{B82D311E-709B-DE7E-92CE-EE15AEBB6D74}" dt="2025-04-30T15:26:13.815" v="262"/>
          <ac:spMkLst>
            <pc:docMk/>
            <pc:sldMk cId="3204084373" sldId="261"/>
            <ac:spMk id="68" creationId="{BA2AFC67-0973-EC0D-F14E-710D701B20BD}"/>
          </ac:spMkLst>
        </pc:spChg>
        <pc:spChg chg="add">
          <ac:chgData name="Гусейнов Санан Арзу оглы" userId="S::sanan.guseynov@urfu.me::e0f72b56-4f9d-4cac-89ba-9863cdeec8e7" providerId="AD" clId="Web-{B82D311E-709B-DE7E-92CE-EE15AEBB6D74}" dt="2025-04-30T15:26:13.940" v="263"/>
          <ac:spMkLst>
            <pc:docMk/>
            <pc:sldMk cId="3204084373" sldId="261"/>
            <ac:spMk id="70" creationId="{4AB9B8B4-6AA0-6EC2-5180-35BA3CFC286B}"/>
          </ac:spMkLst>
        </pc:spChg>
        <pc:graphicFrameChg chg="add del">
          <ac:chgData name="Гусейнов Санан Арзу оглы" userId="S::sanan.guseynov@urfu.me::e0f72b56-4f9d-4cac-89ba-9863cdeec8e7" providerId="AD" clId="Web-{B82D311E-709B-DE7E-92CE-EE15AEBB6D74}" dt="2025-04-30T15:22:34.652" v="246"/>
          <ac:graphicFrameMkLst>
            <pc:docMk/>
            <pc:sldMk cId="3204084373" sldId="261"/>
            <ac:graphicFrameMk id="8" creationId="{92FB7C8D-AECD-29E9-9104-BCC1E9395B4B}"/>
          </ac:graphicFrameMkLst>
        </pc:graphicFrameChg>
        <pc:graphicFrameChg chg="add del">
          <ac:chgData name="Гусейнов Санан Арзу оглы" userId="S::sanan.guseynov@urfu.me::e0f72b56-4f9d-4cac-89ba-9863cdeec8e7" providerId="AD" clId="Web-{B82D311E-709B-DE7E-92CE-EE15AEBB6D74}" dt="2025-04-30T15:22:39.371" v="248"/>
          <ac:graphicFrameMkLst>
            <pc:docMk/>
            <pc:sldMk cId="3204084373" sldId="261"/>
            <ac:graphicFrameMk id="10" creationId="{61C7A545-6C02-E3F7-8809-D2F528F7489C}"/>
          </ac:graphicFrameMkLst>
        </pc:graphicFrameChg>
        <pc:graphicFrameChg chg="add del">
          <ac:chgData name="Гусейнов Санан Арзу оглы" userId="S::sanan.guseynov@urfu.me::e0f72b56-4f9d-4cac-89ba-9863cdeec8e7" providerId="AD" clId="Web-{B82D311E-709B-DE7E-92CE-EE15AEBB6D74}" dt="2025-04-30T15:22:47.215" v="250"/>
          <ac:graphicFrameMkLst>
            <pc:docMk/>
            <pc:sldMk cId="3204084373" sldId="261"/>
            <ac:graphicFrameMk id="12" creationId="{C8A50A58-A422-90C6-C218-98AD79C1089F}"/>
          </ac:graphicFrameMkLst>
        </pc:graphicFrameChg>
        <pc:graphicFrameChg chg="add mod ord modGraphic">
          <ac:chgData name="Гусейнов Санан Арзу оглы" userId="S::sanan.guseynov@urfu.me::e0f72b56-4f9d-4cac-89ba-9863cdeec8e7" providerId="AD" clId="Web-{B82D311E-709B-DE7E-92CE-EE15AEBB6D74}" dt="2025-04-30T15:26:13.940" v="263"/>
          <ac:graphicFrameMkLst>
            <pc:docMk/>
            <pc:sldMk cId="3204084373" sldId="261"/>
            <ac:graphicFrameMk id="14" creationId="{22ECDC23-018B-B63B-F499-FA6380CD4FA7}"/>
          </ac:graphicFrameMkLst>
        </pc:graphicFrameChg>
        <pc:picChg chg="add mod ord">
          <ac:chgData name="Гусейнов Санан Арзу оглы" userId="S::sanan.guseynov@urfu.me::e0f72b56-4f9d-4cac-89ba-9863cdeec8e7" providerId="AD" clId="Web-{B82D311E-709B-DE7E-92CE-EE15AEBB6D74}" dt="2025-04-30T15:26:13.940" v="263"/>
          <ac:picMkLst>
            <pc:docMk/>
            <pc:sldMk cId="3204084373" sldId="261"/>
            <ac:picMk id="59" creationId="{6C58C656-17DA-6A95-ECD2-83A27D1038B9}"/>
          </ac:picMkLst>
        </pc:picChg>
      </pc:sldChg>
      <pc:sldChg chg="addSp delSp modSp new mod setBg">
        <pc:chgData name="Гусейнов Санан Арзу оглы" userId="S::sanan.guseynov@urfu.me::e0f72b56-4f9d-4cac-89ba-9863cdeec8e7" providerId="AD" clId="Web-{B82D311E-709B-DE7E-92CE-EE15AEBB6D74}" dt="2025-04-30T15:28:23.100" v="280"/>
        <pc:sldMkLst>
          <pc:docMk/>
          <pc:sldMk cId="1549874314" sldId="269"/>
        </pc:sldMkLst>
        <pc:spChg chg="mod">
          <ac:chgData name="Гусейнов Санан Арзу оглы" userId="S::sanan.guseynov@urfu.me::e0f72b56-4f9d-4cac-89ba-9863cdeec8e7" providerId="AD" clId="Web-{B82D311E-709B-DE7E-92CE-EE15AEBB6D74}" dt="2025-04-30T15:28:07.006" v="277" actId="1076"/>
          <ac:spMkLst>
            <pc:docMk/>
            <pc:sldMk cId="1549874314" sldId="269"/>
            <ac:spMk id="2" creationId="{7C075FAA-8552-6991-8035-52E592980A22}"/>
          </ac:spMkLst>
        </pc:spChg>
        <pc:spChg chg="del mod ord">
          <ac:chgData name="Гусейнов Санан Арзу оглы" userId="S::sanan.guseynov@urfu.me::e0f72b56-4f9d-4cac-89ba-9863cdeec8e7" providerId="AD" clId="Web-{B82D311E-709B-DE7E-92CE-EE15AEBB6D74}" dt="2025-04-30T15:28:23.100" v="280"/>
          <ac:spMkLst>
            <pc:docMk/>
            <pc:sldMk cId="1549874314" sldId="269"/>
            <ac:spMk id="3" creationId="{CC4208F3-B93E-32F3-4E5E-6D11D0D9F8C4}"/>
          </ac:spMkLst>
        </pc:spChg>
        <pc:spChg chg="del">
          <ac:chgData name="Гусейнов Санан Арзу оглы" userId="S::sanan.guseynov@urfu.me::e0f72b56-4f9d-4cac-89ba-9863cdeec8e7" providerId="AD" clId="Web-{B82D311E-709B-DE7E-92CE-EE15AEBB6D74}" dt="2025-04-30T14:58:36.357" v="75"/>
          <ac:spMkLst>
            <pc:docMk/>
            <pc:sldMk cId="1549874314" sldId="269"/>
            <ac:spMk id="4" creationId="{9F8CBE9B-213B-54FF-77DE-65C0D5C0297E}"/>
          </ac:spMkLst>
        </pc:spChg>
        <pc:spChg chg="add del mod">
          <ac:chgData name="Гусейнов Санан Арзу оглы" userId="S::sanan.guseynov@urfu.me::e0f72b56-4f9d-4cac-89ba-9863cdeec8e7" providerId="AD" clId="Web-{B82D311E-709B-DE7E-92CE-EE15AEBB6D74}" dt="2025-04-30T15:08:14.516" v="77"/>
          <ac:spMkLst>
            <pc:docMk/>
            <pc:sldMk cId="1549874314" sldId="269"/>
            <ac:spMk id="13" creationId="{0C11162C-AE52-EA4B-2440-F4E3FB218836}"/>
          </ac:spMkLst>
        </pc:spChg>
        <pc:spChg chg="add del mod">
          <ac:chgData name="Гусейнов Санан Арзу оглы" userId="S::sanan.guseynov@urfu.me::e0f72b56-4f9d-4cac-89ba-9863cdeec8e7" providerId="AD" clId="Web-{B82D311E-709B-DE7E-92CE-EE15AEBB6D74}" dt="2025-04-30T15:09:59.003" v="80"/>
          <ac:spMkLst>
            <pc:docMk/>
            <pc:sldMk cId="1549874314" sldId="269"/>
            <ac:spMk id="16" creationId="{21AC44D7-36F7-24E1-2E5F-3F5DD224DF85}"/>
          </ac:spMkLst>
        </pc:spChg>
        <pc:spChg chg="add del">
          <ac:chgData name="Гусейнов Санан Арзу оглы" userId="S::sanan.guseynov@urfu.me::e0f72b56-4f9d-4cac-89ba-9863cdeec8e7" providerId="AD" clId="Web-{B82D311E-709B-DE7E-92CE-EE15AEBB6D74}" dt="2025-04-30T15:12:22.211" v="125"/>
          <ac:spMkLst>
            <pc:docMk/>
            <pc:sldMk cId="1549874314" sldId="269"/>
            <ac:spMk id="19" creationId="{BA2AFC67-0973-EC0D-F14E-710D701B20BD}"/>
          </ac:spMkLst>
        </pc:spChg>
        <pc:spChg chg="add del mod">
          <ac:chgData name="Гусейнов Санан Арзу оглы" userId="S::sanan.guseynov@urfu.me::e0f72b56-4f9d-4cac-89ba-9863cdeec8e7" providerId="AD" clId="Web-{B82D311E-709B-DE7E-92CE-EE15AEBB6D74}" dt="2025-04-30T15:27:27.849" v="272"/>
          <ac:spMkLst>
            <pc:docMk/>
            <pc:sldMk cId="1549874314" sldId="269"/>
            <ac:spMk id="20" creationId="{00040B15-3A94-CCBA-EB61-D863DA1DFBB3}"/>
          </ac:spMkLst>
        </pc:spChg>
        <pc:spChg chg="add mod">
          <ac:chgData name="Гусейнов Санан Арзу оглы" userId="S::sanan.guseynov@urfu.me::e0f72b56-4f9d-4cac-89ba-9863cdeec8e7" providerId="AD" clId="Web-{B82D311E-709B-DE7E-92CE-EE15AEBB6D74}" dt="2025-04-30T15:27:54.974" v="275"/>
          <ac:spMkLst>
            <pc:docMk/>
            <pc:sldMk cId="1549874314" sldId="269"/>
            <ac:spMk id="22" creationId="{3D095E3A-0E1C-8E30-7BD2-236960945649}"/>
          </ac:spMkLst>
        </pc:spChg>
        <pc:spChg chg="add del">
          <ac:chgData name="Гусейнов Санан Арзу оглы" userId="S::sanan.guseynov@urfu.me::e0f72b56-4f9d-4cac-89ba-9863cdeec8e7" providerId="AD" clId="Web-{B82D311E-709B-DE7E-92CE-EE15AEBB6D74}" dt="2025-04-30T15:13:09.353" v="138"/>
          <ac:spMkLst>
            <pc:docMk/>
            <pc:sldMk cId="1549874314" sldId="269"/>
            <ac:spMk id="24" creationId="{37B65277-82C6-6D08-6DCA-4A7DCC3B7136}"/>
          </ac:spMkLst>
        </pc:spChg>
        <pc:spChg chg="add del">
          <ac:chgData name="Гусейнов Санан Арзу оглы" userId="S::sanan.guseynov@urfu.me::e0f72b56-4f9d-4cac-89ba-9863cdeec8e7" providerId="AD" clId="Web-{B82D311E-709B-DE7E-92CE-EE15AEBB6D74}" dt="2025-04-30T15:14:34.293" v="174"/>
          <ac:spMkLst>
            <pc:docMk/>
            <pc:sldMk cId="1549874314" sldId="269"/>
            <ac:spMk id="29" creationId="{BA2AFC67-0973-EC0D-F14E-710D701B20BD}"/>
          </ac:spMkLst>
        </pc:spChg>
        <pc:spChg chg="add del">
          <ac:chgData name="Гусейнов Санан Арзу оглы" userId="S::sanan.guseynov@urfu.me::e0f72b56-4f9d-4cac-89ba-9863cdeec8e7" providerId="AD" clId="Web-{B82D311E-709B-DE7E-92CE-EE15AEBB6D74}" dt="2025-04-30T15:14:34.278" v="173"/>
          <ac:spMkLst>
            <pc:docMk/>
            <pc:sldMk cId="1549874314" sldId="269"/>
            <ac:spMk id="34" creationId="{C20CE451-818C-E63D-258B-234B6C543D34}"/>
          </ac:spMkLst>
        </pc:spChg>
        <pc:spChg chg="add del">
          <ac:chgData name="Гусейнов Санан Арзу оглы" userId="S::sanan.guseynov@urfu.me::e0f72b56-4f9d-4cac-89ba-9863cdeec8e7" providerId="AD" clId="Web-{B82D311E-709B-DE7E-92CE-EE15AEBB6D74}" dt="2025-04-30T15:14:45.184" v="178"/>
          <ac:spMkLst>
            <pc:docMk/>
            <pc:sldMk cId="1549874314" sldId="269"/>
            <ac:spMk id="36" creationId="{92CC1E4F-F1F0-B945-BE50-C72A7103E8AC}"/>
          </ac:spMkLst>
        </pc:spChg>
        <pc:spChg chg="add">
          <ac:chgData name="Гусейнов Санан Арзу оглы" userId="S::sanan.guseynov@urfu.me::e0f72b56-4f9d-4cac-89ba-9863cdeec8e7" providerId="AD" clId="Web-{B82D311E-709B-DE7E-92CE-EE15AEBB6D74}" dt="2025-04-30T15:14:45.184" v="178"/>
          <ac:spMkLst>
            <pc:docMk/>
            <pc:sldMk cId="1549874314" sldId="269"/>
            <ac:spMk id="41" creationId="{BA2AFC67-0973-EC0D-F14E-710D701B20BD}"/>
          </ac:spMkLst>
        </pc:spChg>
        <pc:graphicFrameChg chg="add del mod ord modGraphic">
          <ac:chgData name="Гусейнов Санан Арзу оглы" userId="S::sanan.guseynov@urfu.me::e0f72b56-4f9d-4cac-89ba-9863cdeec8e7" providerId="AD" clId="Web-{B82D311E-709B-DE7E-92CE-EE15AEBB6D74}" dt="2025-04-30T14:58:41.920" v="76"/>
          <ac:graphicFrameMkLst>
            <pc:docMk/>
            <pc:sldMk cId="1549874314" sldId="269"/>
            <ac:graphicFrameMk id="5" creationId="{F0664F0D-F973-38CB-9943-EC013D7D5DA5}"/>
          </ac:graphicFrameMkLst>
        </pc:graphicFrameChg>
        <pc:graphicFrameChg chg="add">
          <ac:chgData name="Гусейнов Санан Арзу оглы" userId="S::sanan.guseynov@urfu.me::e0f72b56-4f9d-4cac-89ba-9863cdeec8e7" providerId="AD" clId="Web-{B82D311E-709B-DE7E-92CE-EE15AEBB6D74}" dt="2025-04-30T15:28:23.100" v="280"/>
          <ac:graphicFrameMkLst>
            <pc:docMk/>
            <pc:sldMk cId="1549874314" sldId="269"/>
            <ac:graphicFrameMk id="43" creationId="{9CFBDA69-82F9-F383-87BE-E3F4337DDA29}"/>
          </ac:graphicFrameMkLst>
        </pc:graphicFrameChg>
        <pc:picChg chg="add del mod ord">
          <ac:chgData name="Гусейнов Санан Арзу оглы" userId="S::sanan.guseynov@urfu.me::e0f72b56-4f9d-4cac-89ba-9863cdeec8e7" providerId="AD" clId="Web-{B82D311E-709B-DE7E-92CE-EE15AEBB6D74}" dt="2025-04-30T15:08:22.985" v="79"/>
          <ac:picMkLst>
            <pc:docMk/>
            <pc:sldMk cId="1549874314" sldId="269"/>
            <ac:picMk id="14" creationId="{8A9B984A-FBD0-FD12-3231-D86016FA404C}"/>
          </ac:picMkLst>
        </pc:picChg>
        <pc:picChg chg="add del mod ord">
          <ac:chgData name="Гусейнов Санан Арзу оглы" userId="S::sanan.guseynov@urfu.me::e0f72b56-4f9d-4cac-89ba-9863cdeec8e7" providerId="AD" clId="Web-{B82D311E-709B-DE7E-92CE-EE15AEBB6D74}" dt="2025-04-30T15:27:54.974" v="275"/>
          <ac:picMkLst>
            <pc:docMk/>
            <pc:sldMk cId="1549874314" sldId="269"/>
            <ac:picMk id="17" creationId="{09F5AF45-5475-7B49-2EF3-BF079EF37C6D}"/>
          </ac:picMkLst>
        </pc:picChg>
      </pc:sldChg>
    </pc:docChg>
  </pc:docChgLst>
  <pc:docChgLst>
    <pc:chgData name="Гусейнов Санан Арзу оглы" userId="S::sanan.guseynov@urfu.me::e0f72b56-4f9d-4cac-89ba-9863cdeec8e7" providerId="AD" clId="Web-{C6D9BBAF-F2C8-61DE-89FF-CCE442D35792}"/>
    <pc:docChg chg="addSld delSld modSld">
      <pc:chgData name="Гусейнов Санан Арзу оглы" userId="S::sanan.guseynov@urfu.me::e0f72b56-4f9d-4cac-89ba-9863cdeec8e7" providerId="AD" clId="Web-{C6D9BBAF-F2C8-61DE-89FF-CCE442D35792}" dt="2025-05-12T13:09:22.570" v="752" actId="20577"/>
      <pc:docMkLst>
        <pc:docMk/>
      </pc:docMkLst>
      <pc:sldChg chg="addSp delSp modSp mod setBg setClrOvrMap">
        <pc:chgData name="Гусейнов Санан Арзу оглы" userId="S::sanan.guseynov@urfu.me::e0f72b56-4f9d-4cac-89ba-9863cdeec8e7" providerId="AD" clId="Web-{C6D9BBAF-F2C8-61DE-89FF-CCE442D35792}" dt="2025-05-12T11:48:55.711" v="84" actId="20577"/>
        <pc:sldMkLst>
          <pc:docMk/>
          <pc:sldMk cId="1766746960" sldId="263"/>
        </pc:sldMkLst>
        <pc:spChg chg="mod">
          <ac:chgData name="Гусейнов Санан Арзу оглы" userId="S::sanan.guseynov@urfu.me::e0f72b56-4f9d-4cac-89ba-9863cdeec8e7" providerId="AD" clId="Web-{C6D9BBAF-F2C8-61DE-89FF-CCE442D35792}" dt="2025-05-12T11:48:15.429" v="82"/>
          <ac:spMkLst>
            <pc:docMk/>
            <pc:sldMk cId="1766746960" sldId="263"/>
            <ac:spMk id="2" creationId="{4A1DF4AA-6DBE-ED86-7B6A-9663B2B5438E}"/>
          </ac:spMkLst>
        </pc:spChg>
        <pc:spChg chg="add del">
          <ac:chgData name="Гусейнов Санан Арзу оглы" userId="S::sanan.guseynov@urfu.me::e0f72b56-4f9d-4cac-89ba-9863cdeec8e7" providerId="AD" clId="Web-{C6D9BBAF-F2C8-61DE-89FF-CCE442D35792}" dt="2025-05-12T11:48:15.429" v="82"/>
          <ac:spMkLst>
            <pc:docMk/>
            <pc:sldMk cId="1766746960" sldId="263"/>
            <ac:spMk id="183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C6D9BBAF-F2C8-61DE-89FF-CCE442D35792}" dt="2025-05-12T11:38:40.984" v="8"/>
          <ac:spMkLst>
            <pc:docMk/>
            <pc:sldMk cId="1766746960" sldId="263"/>
            <ac:spMk id="198" creationId="{321769E6-6A2F-4023-9C9A-969AFA634DFE}"/>
          </ac:spMkLst>
        </pc:spChg>
        <pc:spChg chg="add del">
          <ac:chgData name="Гусейнов Санан Арзу оглы" userId="S::sanan.guseynov@urfu.me::e0f72b56-4f9d-4cac-89ba-9863cdeec8e7" providerId="AD" clId="Web-{C6D9BBAF-F2C8-61DE-89FF-CCE442D35792}" dt="2025-05-12T11:38:40.984" v="8"/>
          <ac:spMkLst>
            <pc:docMk/>
            <pc:sldMk cId="1766746960" sldId="263"/>
            <ac:spMk id="200" creationId="{41DE3563-FE44-4682-B3F5-E0AA18B0A3A1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1:48:55.711" v="84" actId="20577"/>
          <ac:spMkLst>
            <pc:docMk/>
            <pc:sldMk cId="1766746960" sldId="263"/>
            <ac:spMk id="424" creationId="{D114DC78-7665-7B1B-7B36-86E8E9CB0CB8}"/>
          </ac:spMkLst>
        </pc:spChg>
        <pc:spChg chg="add del">
          <ac:chgData name="Гусейнов Санан Арзу оглы" userId="S::sanan.guseynov@urfu.me::e0f72b56-4f9d-4cac-89ba-9863cdeec8e7" providerId="AD" clId="Web-{C6D9BBAF-F2C8-61DE-89FF-CCE442D35792}" dt="2025-05-12T11:48:09.616" v="80"/>
          <ac:spMkLst>
            <pc:docMk/>
            <pc:sldMk cId="1766746960" sldId="263"/>
            <ac:spMk id="437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C6D9BBAF-F2C8-61DE-89FF-CCE442D35792}" dt="2025-05-12T11:48:15.429" v="82"/>
          <ac:spMkLst>
            <pc:docMk/>
            <pc:sldMk cId="1766746960" sldId="263"/>
            <ac:spMk id="449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C6D9BBAF-F2C8-61DE-89FF-CCE442D35792}" dt="2025-05-12T11:48:15.429" v="82"/>
          <ac:spMkLst>
            <pc:docMk/>
            <pc:sldMk cId="1766746960" sldId="263"/>
            <ac:spMk id="450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C6D9BBAF-F2C8-61DE-89FF-CCE442D35792}" dt="2025-05-12T11:48:15.429" v="82"/>
          <ac:grpSpMkLst>
            <pc:docMk/>
            <pc:sldMk cId="1766746960" sldId="263"/>
            <ac:grpSpMk id="172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C6D9BBAF-F2C8-61DE-89FF-CCE442D35792}" dt="2025-05-12T11:38:40.984" v="8"/>
          <ac:grpSpMkLst>
            <pc:docMk/>
            <pc:sldMk cId="1766746960" sldId="263"/>
            <ac:grpSpMk id="190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C6D9BBAF-F2C8-61DE-89FF-CCE442D35792}" dt="2025-05-12T11:38:40.984" v="8"/>
          <ac:grpSpMkLst>
            <pc:docMk/>
            <pc:sldMk cId="1766746960" sldId="263"/>
            <ac:grpSpMk id="202" creationId="{7E83F963-B9F6-4248-912A-BE582EFC16B0}"/>
          </ac:grpSpMkLst>
        </pc:grpChg>
        <pc:grpChg chg="add del">
          <ac:chgData name="Гусейнов Санан Арзу оглы" userId="S::sanan.guseynov@urfu.me::e0f72b56-4f9d-4cac-89ba-9863cdeec8e7" providerId="AD" clId="Web-{C6D9BBAF-F2C8-61DE-89FF-CCE442D35792}" dt="2025-05-12T11:48:09.616" v="80"/>
          <ac:grpSpMkLst>
            <pc:docMk/>
            <pc:sldMk cId="1766746960" sldId="263"/>
            <ac:grpSpMk id="429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C6D9BBAF-F2C8-61DE-89FF-CCE442D35792}" dt="2025-05-12T11:48:15.429" v="82"/>
          <ac:grpSpMkLst>
            <pc:docMk/>
            <pc:sldMk cId="1766746960" sldId="263"/>
            <ac:grpSpMk id="448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C6D9BBAF-F2C8-61DE-89FF-CCE442D35792}" dt="2025-05-12T11:48:15.429" v="82"/>
          <ac:grpSpMkLst>
            <pc:docMk/>
            <pc:sldMk cId="1766746960" sldId="263"/>
            <ac:grpSpMk id="451" creationId="{09D9CE20-4AFD-4AD5-9815-9C333D64821A}"/>
          </ac:grpSpMkLst>
        </pc:grpChg>
        <pc:graphicFrameChg chg="del mod modGraphic">
          <ac:chgData name="Гусейнов Санан Арзу оглы" userId="S::sanan.guseynov@urfu.me::e0f72b56-4f9d-4cac-89ba-9863cdeec8e7" providerId="AD" clId="Web-{C6D9BBAF-F2C8-61DE-89FF-CCE442D35792}" dt="2025-05-12T11:39:00.532" v="9"/>
          <ac:graphicFrameMkLst>
            <pc:docMk/>
            <pc:sldMk cId="1766746960" sldId="263"/>
            <ac:graphicFrameMk id="6" creationId="{8FFD899A-1834-7793-52D5-D732306F05D0}"/>
          </ac:graphicFrameMkLst>
        </pc:graphicFrameChg>
        <pc:graphicFrameChg chg="add del modGraphic">
          <ac:chgData name="Гусейнов Санан Арзу оглы" userId="S::sanan.guseynov@urfu.me::e0f72b56-4f9d-4cac-89ba-9863cdeec8e7" providerId="AD" clId="Web-{C6D9BBAF-F2C8-61DE-89FF-CCE442D35792}" dt="2025-05-12T11:40:16.535" v="20"/>
          <ac:graphicFrameMkLst>
            <pc:docMk/>
            <pc:sldMk cId="1766746960" sldId="263"/>
            <ac:graphicFrameMk id="425" creationId="{8FFD899A-1834-7793-52D5-D732306F05D0}"/>
          </ac:graphicFrameMkLst>
        </pc:graphicFrameChg>
        <pc:graphicFrameChg chg="add del">
          <ac:chgData name="Гусейнов Санан Арзу оглы" userId="S::sanan.guseynov@urfu.me::e0f72b56-4f9d-4cac-89ba-9863cdeec8e7" providerId="AD" clId="Web-{C6D9BBAF-F2C8-61DE-89FF-CCE442D35792}" dt="2025-05-12T11:39:25.658" v="13"/>
          <ac:graphicFrameMkLst>
            <pc:docMk/>
            <pc:sldMk cId="1766746960" sldId="263"/>
            <ac:graphicFrameMk id="441" creationId="{8FFD899A-1834-7793-52D5-D732306F05D0}"/>
          </ac:graphicFrameMkLst>
        </pc:graphicFrameChg>
        <pc:picChg chg="mod">
          <ac:chgData name="Гусейнов Санан Арзу оглы" userId="S::sanan.guseynov@urfu.me::e0f72b56-4f9d-4cac-89ba-9863cdeec8e7" providerId="AD" clId="Web-{C6D9BBAF-F2C8-61DE-89FF-CCE442D35792}" dt="2025-05-12T11:48:15.429" v="82"/>
          <ac:picMkLst>
            <pc:docMk/>
            <pc:sldMk cId="1766746960" sldId="263"/>
            <ac:picMk id="170" creationId="{8986802B-1273-6492-A371-D1A2F4720DBC}"/>
          </ac:picMkLst>
        </pc:picChg>
        <pc:cxnChg chg="add del">
          <ac:chgData name="Гусейнов Санан Арзу оглы" userId="S::sanan.guseynov@urfu.me::e0f72b56-4f9d-4cac-89ba-9863cdeec8e7" providerId="AD" clId="Web-{C6D9BBAF-F2C8-61DE-89FF-CCE442D35792}" dt="2025-05-12T11:48:15.429" v="82"/>
          <ac:cxnSpMkLst>
            <pc:docMk/>
            <pc:sldMk cId="1766746960" sldId="263"/>
            <ac:cxnSpMk id="185" creationId="{3378FF8B-3743-48E1-88E3-F4CADB3DECE5}"/>
          </ac:cxnSpMkLst>
        </pc:cxnChg>
        <pc:cxnChg chg="add del">
          <ac:chgData name="Гусейнов Санан Арзу оглы" userId="S::sanan.guseynov@urfu.me::e0f72b56-4f9d-4cac-89ba-9863cdeec8e7" providerId="AD" clId="Web-{C6D9BBAF-F2C8-61DE-89FF-CCE442D35792}" dt="2025-05-12T11:48:09.616" v="80"/>
          <ac:cxnSpMkLst>
            <pc:docMk/>
            <pc:sldMk cId="1766746960" sldId="263"/>
            <ac:cxnSpMk id="439" creationId="{3378FF8B-3743-48E1-88E3-F4CADB3DECE5}"/>
          </ac:cxnSpMkLst>
        </pc:cxnChg>
      </pc:sldChg>
      <pc:sldChg chg="addSp delSp modSp mod setBg setClrOvrMap">
        <pc:chgData name="Гусейнов Санан Арзу оглы" userId="S::sanan.guseynov@urfu.me::e0f72b56-4f9d-4cac-89ba-9863cdeec8e7" providerId="AD" clId="Web-{C6D9BBAF-F2C8-61DE-89FF-CCE442D35792}" dt="2025-05-12T13:09:22.570" v="752" actId="20577"/>
        <pc:sldMkLst>
          <pc:docMk/>
          <pc:sldMk cId="2015149620" sldId="275"/>
        </pc:sldMkLst>
        <pc:spChg chg="add mod">
          <ac:chgData name="Гусейнов Санан Арзу оглы" userId="S::sanan.guseynov@urfu.me::e0f72b56-4f9d-4cac-89ba-9863cdeec8e7" providerId="AD" clId="Web-{C6D9BBAF-F2C8-61DE-89FF-CCE442D35792}" dt="2025-05-12T12:41:48.490" v="537" actId="20577"/>
          <ac:spMkLst>
            <pc:docMk/>
            <pc:sldMk cId="2015149620" sldId="275"/>
            <ac:spMk id="3" creationId="{0A1E6100-CB3C-75C1-8DD5-5A5C55033813}"/>
          </ac:spMkLst>
        </pc:spChg>
        <pc:spChg chg="mod ord">
          <ac:chgData name="Гусейнов Санан Арзу оглы" userId="S::sanan.guseynov@urfu.me::e0f72b56-4f9d-4cac-89ba-9863cdeec8e7" providerId="AD" clId="Web-{C6D9BBAF-F2C8-61DE-89FF-CCE442D35792}" dt="2025-05-12T12:57:56.840" v="733" actId="1076"/>
          <ac:spMkLst>
            <pc:docMk/>
            <pc:sldMk cId="2015149620" sldId="275"/>
            <ac:spMk id="6" creationId="{AAAE43F9-812C-338D-4EE2-83F75A74C7CF}"/>
          </ac:spMkLst>
        </pc:spChg>
        <pc:spChg chg="del mod">
          <ac:chgData name="Гусейнов Санан Арзу оглы" userId="S::sanan.guseynov@urfu.me::e0f72b56-4f9d-4cac-89ba-9863cdeec8e7" providerId="AD" clId="Web-{C6D9BBAF-F2C8-61DE-89FF-CCE442D35792}" dt="2025-05-12T11:58:59.766" v="90"/>
          <ac:spMkLst>
            <pc:docMk/>
            <pc:sldMk cId="2015149620" sldId="275"/>
            <ac:spMk id="9" creationId="{C3059714-DC22-1F3A-BC2C-3DB9CC239588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37:27.339" v="426" actId="14100"/>
          <ac:spMkLst>
            <pc:docMk/>
            <pc:sldMk cId="2015149620" sldId="275"/>
            <ac:spMk id="12" creationId="{FCC6EFDF-DFF2-ED7B-EDD0-5D5837C68883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37:45.309" v="428" actId="14100"/>
          <ac:spMkLst>
            <pc:docMk/>
            <pc:sldMk cId="2015149620" sldId="275"/>
            <ac:spMk id="13" creationId="{CDF66811-F6CA-7A60-A147-6402E41F0B7B}"/>
          </ac:spMkLst>
        </pc:spChg>
        <pc:spChg chg="add del">
          <ac:chgData name="Гусейнов Санан Арзу оглы" userId="S::sanan.guseynov@urfu.me::e0f72b56-4f9d-4cac-89ba-9863cdeec8e7" providerId="AD" clId="Web-{C6D9BBAF-F2C8-61DE-89FF-CCE442D35792}" dt="2025-05-12T12:24:24.887" v="246"/>
          <ac:spMkLst>
            <pc:docMk/>
            <pc:sldMk cId="2015149620" sldId="275"/>
            <ac:spMk id="14" creationId="{E1CA9199-E3D8-5888-3F83-2545279AFB37}"/>
          </ac:spMkLst>
        </pc:spChg>
        <pc:spChg chg="add del mod">
          <ac:chgData name="Гусейнов Санан Арзу оглы" userId="S::sanan.guseynov@urfu.me::e0f72b56-4f9d-4cac-89ba-9863cdeec8e7" providerId="AD" clId="Web-{C6D9BBAF-F2C8-61DE-89FF-CCE442D35792}" dt="2025-05-12T12:26:51.112" v="268"/>
          <ac:spMkLst>
            <pc:docMk/>
            <pc:sldMk cId="2015149620" sldId="275"/>
            <ac:spMk id="15" creationId="{64C798FB-1405-EA74-7AD7-B8A6319E17D4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33:39.221" v="358" actId="1076"/>
          <ac:spMkLst>
            <pc:docMk/>
            <pc:sldMk cId="2015149620" sldId="275"/>
            <ac:spMk id="16" creationId="{A3C24592-0E2A-D71B-CCEF-DF60157DFFD1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37:38.418" v="427" actId="14100"/>
          <ac:spMkLst>
            <pc:docMk/>
            <pc:sldMk cId="2015149620" sldId="275"/>
            <ac:spMk id="17" creationId="{E6975863-F4EA-D140-C0F7-71604DC1025D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33:51.378" v="360" actId="1076"/>
          <ac:spMkLst>
            <pc:docMk/>
            <pc:sldMk cId="2015149620" sldId="275"/>
            <ac:spMk id="18" creationId="{3AA24C92-2F16-E616-48B9-D267F0D81EBC}"/>
          </ac:spMkLst>
        </pc:spChg>
        <pc:spChg chg="add del">
          <ac:chgData name="Гусейнов Санан Арзу оглы" userId="S::sanan.guseynov@urfu.me::e0f72b56-4f9d-4cac-89ba-9863cdeec8e7" providerId="AD" clId="Web-{C6D9BBAF-F2C8-61DE-89FF-CCE442D35792}" dt="2025-05-12T12:29:52.712" v="287"/>
          <ac:spMkLst>
            <pc:docMk/>
            <pc:sldMk cId="2015149620" sldId="275"/>
            <ac:spMk id="19" creationId="{216B6F72-D43B-026B-51C5-28F79EBF48FA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34:05.660" v="362" actId="1076"/>
          <ac:spMkLst>
            <pc:docMk/>
            <pc:sldMk cId="2015149620" sldId="275"/>
            <ac:spMk id="20" creationId="{07D4F000-2761-CF5C-6117-A9E0ED25EF99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3:09:22.570" v="752" actId="20577"/>
          <ac:spMkLst>
            <pc:docMk/>
            <pc:sldMk cId="2015149620" sldId="275"/>
            <ac:spMk id="21" creationId="{31B9C14E-A1BF-A06A-F7C1-18F4AE4BA273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52:27.671" v="669" actId="20577"/>
          <ac:spMkLst>
            <pc:docMk/>
            <pc:sldMk cId="2015149620" sldId="275"/>
            <ac:spMk id="22" creationId="{59EAFC16-637B-81D0-47A4-A48B3BA290DE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53:59.315" v="687" actId="14100"/>
          <ac:spMkLst>
            <pc:docMk/>
            <pc:sldMk cId="2015149620" sldId="275"/>
            <ac:spMk id="23" creationId="{80DDD70D-E201-5A63-269A-D9361A1F0219}"/>
          </ac:spMkLst>
        </pc:spChg>
        <pc:spChg chg="add del">
          <ac:chgData name="Гусейнов Санан Арзу оглы" userId="S::sanan.guseynov@urfu.me::e0f72b56-4f9d-4cac-89ba-9863cdeec8e7" providerId="AD" clId="Web-{C6D9BBAF-F2C8-61DE-89FF-CCE442D35792}" dt="2025-05-12T12:44:46.685" v="558"/>
          <ac:spMkLst>
            <pc:docMk/>
            <pc:sldMk cId="2015149620" sldId="275"/>
            <ac:spMk id="24" creationId="{1A3A4DDF-AF3A-4301-B821-077783F25EAE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56:31.509" v="718" actId="14100"/>
          <ac:spMkLst>
            <pc:docMk/>
            <pc:sldMk cId="2015149620" sldId="275"/>
            <ac:spMk id="25" creationId="{72383AC6-78CB-47A7-B37B-5D1CDCEE0CEB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56:19.180" v="716" actId="14100"/>
          <ac:spMkLst>
            <pc:docMk/>
            <pc:sldMk cId="2015149620" sldId="275"/>
            <ac:spMk id="26" creationId="{016B7920-7AB6-1D58-50BB-71101C06F36E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56:46.775" v="719" actId="14100"/>
          <ac:spMkLst>
            <pc:docMk/>
            <pc:sldMk cId="2015149620" sldId="275"/>
            <ac:spMk id="27" creationId="{C0750772-1D83-2054-A989-CD2DDE90A150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50:16.057" v="660" actId="20577"/>
          <ac:spMkLst>
            <pc:docMk/>
            <pc:sldMk cId="2015149620" sldId="275"/>
            <ac:spMk id="28" creationId="{C0B62CCE-9D60-28E7-7738-2EE4010F8CAB}"/>
          </ac:spMkLst>
        </pc:spChg>
        <pc:spChg chg="add del mod">
          <ac:chgData name="Гусейнов Санан Арзу оглы" userId="S::sanan.guseynov@urfu.me::e0f72b56-4f9d-4cac-89ba-9863cdeec8e7" providerId="AD" clId="Web-{C6D9BBAF-F2C8-61DE-89FF-CCE442D35792}" dt="2025-05-12T12:52:47.797" v="672"/>
          <ac:spMkLst>
            <pc:docMk/>
            <pc:sldMk cId="2015149620" sldId="275"/>
            <ac:spMk id="29" creationId="{A39A7F62-B67F-2709-B50D-D80DF30274EF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54:13.363" v="691" actId="20577"/>
          <ac:spMkLst>
            <pc:docMk/>
            <pc:sldMk cId="2015149620" sldId="275"/>
            <ac:spMk id="30" creationId="{E0F8884F-B5EA-A842-52C1-8CEE1A22672F}"/>
          </ac:spMkLst>
        </pc:spChg>
        <pc:spChg chg="add del">
          <ac:chgData name="Гусейнов Санан Арзу оглы" userId="S::sanan.guseynov@urfu.me::e0f72b56-4f9d-4cac-89ba-9863cdeec8e7" providerId="AD" clId="Web-{C6D9BBAF-F2C8-61DE-89FF-CCE442D35792}" dt="2025-05-12T12:54:21.707" v="693"/>
          <ac:spMkLst>
            <pc:docMk/>
            <pc:sldMk cId="2015149620" sldId="275"/>
            <ac:spMk id="31" creationId="{C3FCE266-6C4C-7984-5DE9-4BBDFD2D421D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55:12.537" v="704" actId="1076"/>
          <ac:spMkLst>
            <pc:docMk/>
            <pc:sldMk cId="2015149620" sldId="275"/>
            <ac:spMk id="32" creationId="{33625166-0B26-4008-B519-81886A8B60A8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56:04.211" v="715" actId="1076"/>
          <ac:spMkLst>
            <pc:docMk/>
            <pc:sldMk cId="2015149620" sldId="275"/>
            <ac:spMk id="33" creationId="{41BDCA39-48B8-015F-DCAB-CBB077E73456}"/>
          </ac:spMkLst>
        </pc:spChg>
        <pc:spChg chg="add mod">
          <ac:chgData name="Гусейнов Санан Арзу оглы" userId="S::sanan.guseynov@urfu.me::e0f72b56-4f9d-4cac-89ba-9863cdeec8e7" providerId="AD" clId="Web-{C6D9BBAF-F2C8-61DE-89FF-CCE442D35792}" dt="2025-05-12T12:57:40.230" v="732" actId="1076"/>
          <ac:spMkLst>
            <pc:docMk/>
            <pc:sldMk cId="2015149620" sldId="275"/>
            <ac:spMk id="34" creationId="{3B3890B7-9723-906C-3DD9-1C1BE9873AFC}"/>
          </ac:spMkLst>
        </pc:spChg>
        <pc:spChg chg="add">
          <ac:chgData name="Гусейнов Санан Арзу оглы" userId="S::sanan.guseynov@urfu.me::e0f72b56-4f9d-4cac-89ba-9863cdeec8e7" providerId="AD" clId="Web-{C6D9BBAF-F2C8-61DE-89FF-CCE442D35792}" dt="2025-05-12T12:02:12.648" v="99"/>
          <ac:spMkLst>
            <pc:docMk/>
            <pc:sldMk cId="2015149620" sldId="275"/>
            <ac:spMk id="70" creationId="{F64080D6-34DE-4277-97CC-2FB3812846DA}"/>
          </ac:spMkLst>
        </pc:spChg>
        <pc:grpChg chg="del">
          <ac:chgData name="Гусейнов Санан Арзу оглы" userId="S::sanan.guseynov@urfu.me::e0f72b56-4f9d-4cac-89ba-9863cdeec8e7" providerId="AD" clId="Web-{C6D9BBAF-F2C8-61DE-89FF-CCE442D35792}" dt="2025-05-12T12:02:12.648" v="99"/>
          <ac:grpSpMkLst>
            <pc:docMk/>
            <pc:sldMk cId="2015149620" sldId="275"/>
            <ac:grpSpMk id="51" creationId="{6ADA8EC3-01C5-453C-91A6-D01B9E15BF0B}"/>
          </ac:grpSpMkLst>
        </pc:grpChg>
        <pc:grpChg chg="add">
          <ac:chgData name="Гусейнов Санан Арзу оглы" userId="S::sanan.guseynov@urfu.me::e0f72b56-4f9d-4cac-89ba-9863cdeec8e7" providerId="AD" clId="Web-{C6D9BBAF-F2C8-61DE-89FF-CCE442D35792}" dt="2025-05-12T12:02:12.648" v="99"/>
          <ac:grpSpMkLst>
            <pc:docMk/>
            <pc:sldMk cId="2015149620" sldId="275"/>
            <ac:grpSpMk id="62" creationId="{0A47CF6F-27C2-43F3-AF69-E3D576363742}"/>
          </ac:grpSpMkLst>
        </pc:grpChg>
        <pc:graphicFrameChg chg="add del mod topLvl modGraphic">
          <ac:chgData name="Гусейнов Санан Арзу оглы" userId="S::sanan.guseynov@urfu.me::e0f72b56-4f9d-4cac-89ba-9863cdeec8e7" providerId="AD" clId="Web-{C6D9BBAF-F2C8-61DE-89FF-CCE442D35792}" dt="2025-05-12T12:05:47" v="134"/>
          <ac:graphicFrameMkLst>
            <pc:docMk/>
            <pc:sldMk cId="2015149620" sldId="275"/>
            <ac:graphicFrameMk id="4" creationId="{114E8D50-1EF6-BA90-420D-99DB0F8F30E0}"/>
          </ac:graphicFrameMkLst>
        </pc:graphicFrameChg>
        <pc:graphicFrameChg chg="add del mod topLvl modGraphic">
          <ac:chgData name="Гусейнов Санан Арзу оглы" userId="S::sanan.guseynov@urfu.me::e0f72b56-4f9d-4cac-89ba-9863cdeec8e7" providerId="AD" clId="Web-{C6D9BBAF-F2C8-61DE-89FF-CCE442D35792}" dt="2025-05-12T12:07:45.192" v="141"/>
          <ac:graphicFrameMkLst>
            <pc:docMk/>
            <pc:sldMk cId="2015149620" sldId="275"/>
            <ac:graphicFrameMk id="7" creationId="{AAF9EDEE-5862-2F6D-2E13-C0D05E21BC05}"/>
          </ac:graphicFrameMkLst>
        </pc:graphicFrameChg>
        <pc:graphicFrameChg chg="add del mod">
          <ac:chgData name="Гусейнов Санан Арзу оглы" userId="S::sanan.guseynov@urfu.me::e0f72b56-4f9d-4cac-89ba-9863cdeec8e7" providerId="AD" clId="Web-{C6D9BBAF-F2C8-61DE-89FF-CCE442D35792}" dt="2025-05-12T12:08:40.054" v="144"/>
          <ac:graphicFrameMkLst>
            <pc:docMk/>
            <pc:sldMk cId="2015149620" sldId="275"/>
            <ac:graphicFrameMk id="10" creationId="{C5A82402-774D-7600-8C00-804B3BF23E6A}"/>
          </ac:graphicFrameMkLst>
        </pc:graphicFrameChg>
        <pc:graphicFrameChg chg="add del mod topLvl modGraphic">
          <ac:chgData name="Гусейнов Санан Арзу оглы" userId="S::sanan.guseynov@urfu.me::e0f72b56-4f9d-4cac-89ba-9863cdeec8e7" providerId="AD" clId="Web-{C6D9BBAF-F2C8-61DE-89FF-CCE442D35792}" dt="2025-05-12T12:22:58.368" v="233"/>
          <ac:graphicFrameMkLst>
            <pc:docMk/>
            <pc:sldMk cId="2015149620" sldId="275"/>
            <ac:graphicFrameMk id="11" creationId="{ED5D9BA3-0945-2FC8-F85B-363723E3434E}"/>
          </ac:graphicFrameMkLst>
        </pc:graphicFrameChg>
        <pc:picChg chg="add mod">
          <ac:chgData name="Гусейнов Санан Арзу оглы" userId="S::sanan.guseynov@urfu.me::e0f72b56-4f9d-4cac-89ba-9863cdeec8e7" providerId="AD" clId="Web-{C6D9BBAF-F2C8-61DE-89FF-CCE442D35792}" dt="2025-05-12T12:02:12.648" v="99"/>
          <ac:picMkLst>
            <pc:docMk/>
            <pc:sldMk cId="2015149620" sldId="275"/>
            <ac:picMk id="2" creationId="{3B66A7BE-9F11-5917-23A5-8DC540A1FFB9}"/>
          </ac:picMkLst>
        </pc:picChg>
        <pc:picChg chg="del">
          <ac:chgData name="Гусейнов Санан Арзу оглы" userId="S::sanan.guseynov@urfu.me::e0f72b56-4f9d-4cac-89ba-9863cdeec8e7" providerId="AD" clId="Web-{C6D9BBAF-F2C8-61DE-89FF-CCE442D35792}" dt="2025-05-12T11:59:08.751" v="91"/>
          <ac:picMkLst>
            <pc:docMk/>
            <pc:sldMk cId="2015149620" sldId="275"/>
            <ac:picMk id="5" creationId="{B25C5E76-709B-2861-F512-6F30A76B8EB2}"/>
          </ac:picMkLst>
        </pc:picChg>
        <pc:picChg chg="del">
          <ac:chgData name="Гусейнов Санан Арзу оглы" userId="S::sanan.guseynov@urfu.me::e0f72b56-4f9d-4cac-89ba-9863cdeec8e7" providerId="AD" clId="Web-{C6D9BBAF-F2C8-61DE-89FF-CCE442D35792}" dt="2025-05-12T11:58:05.451" v="85"/>
          <ac:picMkLst>
            <pc:docMk/>
            <pc:sldMk cId="2015149620" sldId="275"/>
            <ac:picMk id="8" creationId="{BD3A3312-D831-60CA-1F3E-9A7F69D1BDD6}"/>
          </ac:picMkLst>
        </pc:picChg>
      </pc:sldChg>
      <pc:sldChg chg="del">
        <pc:chgData name="Гусейнов Санан Арзу оглы" userId="S::sanan.guseynov@urfu.me::e0f72b56-4f9d-4cac-89ba-9863cdeec8e7" providerId="AD" clId="Web-{C6D9BBAF-F2C8-61DE-89FF-CCE442D35792}" dt="2025-05-12T11:59:44.127" v="92"/>
        <pc:sldMkLst>
          <pc:docMk/>
          <pc:sldMk cId="205312052" sldId="276"/>
        </pc:sldMkLst>
      </pc:sldChg>
      <pc:sldChg chg="addSp delSp new del">
        <pc:chgData name="Гусейнов Санан Арзу оглы" userId="S::sanan.guseynov@urfu.me::e0f72b56-4f9d-4cac-89ba-9863cdeec8e7" providerId="AD" clId="Web-{C6D9BBAF-F2C8-61DE-89FF-CCE442D35792}" dt="2025-05-12T13:06:45.939" v="739"/>
        <pc:sldMkLst>
          <pc:docMk/>
          <pc:sldMk cId="278348428" sldId="276"/>
        </pc:sldMkLst>
        <pc:spChg chg="add del">
          <ac:chgData name="Гусейнов Санан Арзу оглы" userId="S::sanan.guseynov@urfu.me::e0f72b56-4f9d-4cac-89ba-9863cdeec8e7" providerId="AD" clId="Web-{C6D9BBAF-F2C8-61DE-89FF-CCE442D35792}" dt="2025-05-12T13:04:31.684" v="737"/>
          <ac:spMkLst>
            <pc:docMk/>
            <pc:sldMk cId="278348428" sldId="276"/>
            <ac:spMk id="2" creationId="{BFBC5B8C-5F3F-156D-0587-35E553072E7E}"/>
          </ac:spMkLst>
        </pc:spChg>
        <pc:picChg chg="add del">
          <ac:chgData name="Гусейнов Санан Арзу оглы" userId="S::sanan.guseynov@urfu.me::e0f72b56-4f9d-4cac-89ba-9863cdeec8e7" providerId="AD" clId="Web-{C6D9BBAF-F2C8-61DE-89FF-CCE442D35792}" dt="2025-05-12T13:04:33.606" v="738"/>
          <ac:picMkLst>
            <pc:docMk/>
            <pc:sldMk cId="278348428" sldId="276"/>
            <ac:picMk id="4" creationId="{2176711A-F0FB-89CC-3974-593B4B48B017}"/>
          </ac:picMkLst>
        </pc:picChg>
      </pc:sldChg>
      <pc:sldChg chg="del">
        <pc:chgData name="Гусейнов Санан Арзу оглы" userId="S::sanan.guseynov@urfu.me::e0f72b56-4f9d-4cac-89ba-9863cdeec8e7" providerId="AD" clId="Web-{C6D9BBAF-F2C8-61DE-89FF-CCE442D35792}" dt="2025-05-12T11:59:46.330" v="93"/>
        <pc:sldMkLst>
          <pc:docMk/>
          <pc:sldMk cId="1921824856" sldId="277"/>
        </pc:sldMkLst>
      </pc:sldChg>
      <pc:sldChg chg="del">
        <pc:chgData name="Гусейнов Санан Арзу оглы" userId="S::sanan.guseynov@urfu.me::e0f72b56-4f9d-4cac-89ba-9863cdeec8e7" providerId="AD" clId="Web-{C6D9BBAF-F2C8-61DE-89FF-CCE442D35792}" dt="2025-05-12T11:59:48.862" v="94"/>
        <pc:sldMkLst>
          <pc:docMk/>
          <pc:sldMk cId="490513000" sldId="278"/>
        </pc:sldMkLst>
      </pc:sldChg>
      <pc:sldChg chg="del">
        <pc:chgData name="Гусейнов Санан Арзу оглы" userId="S::sanan.guseynov@urfu.me::e0f72b56-4f9d-4cac-89ba-9863cdeec8e7" providerId="AD" clId="Web-{C6D9BBAF-F2C8-61DE-89FF-CCE442D35792}" dt="2025-05-12T11:59:52.377" v="95"/>
        <pc:sldMkLst>
          <pc:docMk/>
          <pc:sldMk cId="2111078313" sldId="279"/>
        </pc:sldMkLst>
      </pc:sldChg>
      <pc:sldChg chg="del">
        <pc:chgData name="Гусейнов Санан Арзу оглы" userId="S::sanan.guseynov@urfu.me::e0f72b56-4f9d-4cac-89ba-9863cdeec8e7" providerId="AD" clId="Web-{C6D9BBAF-F2C8-61DE-89FF-CCE442D35792}" dt="2025-05-12T11:59:54.487" v="96"/>
        <pc:sldMkLst>
          <pc:docMk/>
          <pc:sldMk cId="3900483002" sldId="280"/>
        </pc:sldMkLst>
      </pc:sldChg>
      <pc:sldChg chg="del">
        <pc:chgData name="Гусейнов Санан Арзу оглы" userId="S::sanan.guseynov@urfu.me::e0f72b56-4f9d-4cac-89ba-9863cdeec8e7" providerId="AD" clId="Web-{C6D9BBAF-F2C8-61DE-89FF-CCE442D35792}" dt="2025-05-12T11:59:57.721" v="97"/>
        <pc:sldMkLst>
          <pc:docMk/>
          <pc:sldMk cId="3484978539" sldId="281"/>
        </pc:sldMkLst>
      </pc:sldChg>
    </pc:docChg>
  </pc:docChgLst>
  <pc:docChgLst>
    <pc:chgData name="Гусейнов Санан Арзу оглы" userId="S::sanan.guseynov@urfu.me::e0f72b56-4f9d-4cac-89ba-9863cdeec8e7" providerId="AD" clId="Web-{4C4F407E-843D-AA1E-BED7-D7ABC5000AE5}"/>
    <pc:docChg chg="addSld delSld modSld sldOrd addMainMaster delMainMaster">
      <pc:chgData name="Гусейнов Санан Арзу оглы" userId="S::sanan.guseynov@urfu.me::e0f72b56-4f9d-4cac-89ba-9863cdeec8e7" providerId="AD" clId="Web-{4C4F407E-843D-AA1E-BED7-D7ABC5000AE5}" dt="2025-05-01T22:52:35.370" v="1056"/>
      <pc:docMkLst>
        <pc:docMk/>
      </pc:docMkLst>
      <pc:sldChg chg="delSp modSp mod modClrScheme delDesignElem chgLayout">
        <pc:chgData name="Гусейнов Санан Арзу оглы" userId="S::sanan.guseynov@urfu.me::e0f72b56-4f9d-4cac-89ba-9863cdeec8e7" providerId="AD" clId="Web-{4C4F407E-843D-AA1E-BED7-D7ABC5000AE5}" dt="2025-05-01T22:05:19.277" v="697"/>
        <pc:sldMkLst>
          <pc:docMk/>
          <pc:sldMk cId="1351651579" sldId="256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05:19.277" v="697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Гусейнов Санан Арзу оглы" userId="S::sanan.guseynov@urfu.me::e0f72b56-4f9d-4cac-89ba-9863cdeec8e7" providerId="AD" clId="Web-{4C4F407E-843D-AA1E-BED7-D7ABC5000AE5}" dt="2025-05-01T22:05:19.277" v="697"/>
          <ac:spMkLst>
            <pc:docMk/>
            <pc:sldMk cId="1351651579" sldId="256"/>
            <ac:spMk id="3" creationId="{00000000-0000-0000-0000-000000000000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1351651579" sldId="256"/>
            <ac:spMk id="16" creationId="{6E448DB1-4196-18A6-15DA-C72635C1B11E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1351651579" sldId="256"/>
            <ac:spMk id="18" creationId="{DF15DF8A-891A-1965-E372-1BA1F3B945EF}"/>
          </ac:spMkLst>
        </pc:spChg>
      </pc:sldChg>
      <pc:sldChg chg="addSp delSp modSp mod setBg modClrScheme setClrOvrMap delDesignElem chgLayout">
        <pc:chgData name="Гусейнов Санан Арзу оглы" userId="S::sanan.guseynov@urfu.me::e0f72b56-4f9d-4cac-89ba-9863cdeec8e7" providerId="AD" clId="Web-{4C4F407E-843D-AA1E-BED7-D7ABC5000AE5}" dt="2025-05-01T22:34:02.085" v="969" actId="14100"/>
        <pc:sldMkLst>
          <pc:docMk/>
          <pc:sldMk cId="3068666324" sldId="257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34:02.085" v="969" actId="14100"/>
          <ac:spMkLst>
            <pc:docMk/>
            <pc:sldMk cId="3068666324" sldId="257"/>
            <ac:spMk id="2" creationId="{E753676B-027A-672C-8E67-A27AF9F73EEC}"/>
          </ac:spMkLst>
        </pc:spChg>
        <pc:spChg chg="mod ord">
          <ac:chgData name="Гусейнов Санан Арзу оглы" userId="S::sanan.guseynov@urfu.me::e0f72b56-4f9d-4cac-89ba-9863cdeec8e7" providerId="AD" clId="Web-{4C4F407E-843D-AA1E-BED7-D7ABC5000AE5}" dt="2025-05-01T22:33:49.491" v="967" actId="1076"/>
          <ac:spMkLst>
            <pc:docMk/>
            <pc:sldMk cId="3068666324" sldId="257"/>
            <ac:spMk id="3" creationId="{D6865E6A-858B-D7DF-7E5C-97150C55582A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32:51.567" v="954"/>
          <ac:spMkLst>
            <pc:docMk/>
            <pc:sldMk cId="3068666324" sldId="257"/>
            <ac:spMk id="26" creationId="{2FCD9B94-D70B-4446-85E5-ACD3904289CB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32:51.583" v="955"/>
          <ac:spMkLst>
            <pc:docMk/>
            <pc:sldMk cId="3068666324" sldId="257"/>
            <ac:spMk id="28" creationId="{D652797D-5AE7-4084-B819-220FAF68005E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32:51.583" v="955"/>
          <ac:spMkLst>
            <pc:docMk/>
            <pc:sldMk cId="3068666324" sldId="257"/>
            <ac:spMk id="29" creationId="{6F3853F6-BC54-424E-9980-D98B1056724B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3068666324" sldId="257"/>
            <ac:spMk id="30" creationId="{BA2AFC67-0973-EC0D-F14E-710D701B20BD}"/>
          </ac:spMkLst>
        </pc:spChg>
        <pc:grpChg chg="add">
          <ac:chgData name="Гусейнов Санан Арзу оглы" userId="S::sanan.guseynov@urfu.me::e0f72b56-4f9d-4cac-89ba-9863cdeec8e7" providerId="AD" clId="Web-{4C4F407E-843D-AA1E-BED7-D7ABC5000AE5}" dt="2025-05-01T22:32:51.583" v="955"/>
          <ac:grpSpMkLst>
            <pc:docMk/>
            <pc:sldMk cId="3068666324" sldId="257"/>
            <ac:grpSpMk id="37" creationId="{09D9CE20-4AFD-4AD5-9815-9C333D64821A}"/>
          </ac:grpSpMkLst>
        </pc:grpChg>
        <pc:picChg chg="mod ord">
          <ac:chgData name="Гусейнов Санан Арзу оглы" userId="S::sanan.guseynov@urfu.me::e0f72b56-4f9d-4cac-89ba-9863cdeec8e7" providerId="AD" clId="Web-{4C4F407E-843D-AA1E-BED7-D7ABC5000AE5}" dt="2025-05-01T22:32:51.583" v="955"/>
          <ac:picMkLst>
            <pc:docMk/>
            <pc:sldMk cId="3068666324" sldId="257"/>
            <ac:picMk id="21" creationId="{C1BDEDE4-8CAC-ED2F-F338-4DECDDA2415A}"/>
          </ac:picMkLst>
        </pc:picChg>
      </pc:sldChg>
      <pc:sldChg chg="addSp delSp modSp mod ord setBg modClrScheme delDesignElem chgLayout">
        <pc:chgData name="Гусейнов Санан Арзу оглы" userId="S::sanan.guseynov@urfu.me::e0f72b56-4f9d-4cac-89ba-9863cdeec8e7" providerId="AD" clId="Web-{4C4F407E-843D-AA1E-BED7-D7ABC5000AE5}" dt="2025-05-01T22:34:54.556" v="971"/>
        <pc:sldMkLst>
          <pc:docMk/>
          <pc:sldMk cId="2890273547" sldId="258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32:27.207" v="952" actId="1076"/>
          <ac:spMkLst>
            <pc:docMk/>
            <pc:sldMk cId="2890273547" sldId="258"/>
            <ac:spMk id="2" creationId="{191BC439-B824-C00B-90F6-6078A09D54AB}"/>
          </ac:spMkLst>
        </pc:spChg>
        <pc:spChg chg="mod ord">
          <ac:chgData name="Гусейнов Санан Арзу оглы" userId="S::sanan.guseynov@urfu.me::e0f72b56-4f9d-4cac-89ba-9863cdeec8e7" providerId="AD" clId="Web-{4C4F407E-843D-AA1E-BED7-D7ABC5000AE5}" dt="2025-05-01T22:32:15.534" v="950" actId="1076"/>
          <ac:spMkLst>
            <pc:docMk/>
            <pc:sldMk cId="2890273547" sldId="258"/>
            <ac:spMk id="4" creationId="{4439640B-CBC0-4BD5-5D2D-B8E4DEC04FE4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2890273547" sldId="258"/>
            <ac:spMk id="17" creationId="{43867147-1C83-BF71-39B0-B590EE7F349F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31:13.266" v="940"/>
          <ac:spMkLst>
            <pc:docMk/>
            <pc:sldMk cId="2890273547" sldId="258"/>
            <ac:spMk id="19" creationId="{321769E6-6A2F-4023-9C9A-969AFA634DFE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31:13.266" v="940"/>
          <ac:spMkLst>
            <pc:docMk/>
            <pc:sldMk cId="2890273547" sldId="258"/>
            <ac:spMk id="21" creationId="{41DE3563-FE44-4682-B3F5-E0AA18B0A3A1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31:13.266" v="940"/>
          <ac:spMkLst>
            <pc:docMk/>
            <pc:sldMk cId="2890273547" sldId="258"/>
            <ac:spMk id="42" creationId="{6F3853F6-BC54-424E-9980-D98B1056724B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31:13.266" v="940"/>
          <ac:spMkLst>
            <pc:docMk/>
            <pc:sldMk cId="2890273547" sldId="258"/>
            <ac:spMk id="44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4C4F407E-843D-AA1E-BED7-D7ABC5000AE5}" dt="2025-05-01T22:31:13.266" v="940"/>
          <ac:grpSpMkLst>
            <pc:docMk/>
            <pc:sldMk cId="2890273547" sldId="258"/>
            <ac:grpSpMk id="11" creationId="{CD6B11F9-7CF4-4EA5-927D-BD9AB9BAAEEA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30:09.779" v="929"/>
          <ac:grpSpMkLst>
            <pc:docMk/>
            <pc:sldMk cId="2890273547" sldId="258"/>
            <ac:grpSpMk id="23" creationId="{7E83F963-B9F6-4248-912A-BE582EFC16B0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31:13.266" v="940"/>
          <ac:grpSpMkLst>
            <pc:docMk/>
            <pc:sldMk cId="2890273547" sldId="258"/>
            <ac:grpSpMk id="34" creationId="{CD6B11F9-7CF4-4EA5-927D-BD9AB9BAAEEA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31:13.266" v="940"/>
          <ac:grpSpMkLst>
            <pc:docMk/>
            <pc:sldMk cId="2890273547" sldId="258"/>
            <ac:grpSpMk id="46" creationId="{09D9CE20-4AFD-4AD5-9815-9C333D64821A}"/>
          </ac:grpSpMkLst>
        </pc:grpChg>
        <pc:picChg chg="mod ord">
          <ac:chgData name="Гусейнов Санан Арзу оглы" userId="S::sanan.guseynov@urfu.me::e0f72b56-4f9d-4cac-89ba-9863cdeec8e7" providerId="AD" clId="Web-{4C4F407E-843D-AA1E-BED7-D7ABC5000AE5}" dt="2025-05-01T22:32:21.535" v="951" actId="1076"/>
          <ac:picMkLst>
            <pc:docMk/>
            <pc:sldMk cId="2890273547" sldId="258"/>
            <ac:picMk id="6" creationId="{B358272E-C93A-1FF4-021B-33F3F8893AA4}"/>
          </ac:picMkLst>
        </pc:picChg>
      </pc:sldChg>
      <pc:sldChg chg="addSp delSp modSp mod setBg modClrScheme setClrOvrMap delDesignElem chgLayout">
        <pc:chgData name="Гусейнов Санан Арзу оглы" userId="S::sanan.guseynov@urfu.me::e0f72b56-4f9d-4cac-89ba-9863cdeec8e7" providerId="AD" clId="Web-{4C4F407E-843D-AA1E-BED7-D7ABC5000AE5}" dt="2025-05-01T22:29:00.067" v="928" actId="1076"/>
        <pc:sldMkLst>
          <pc:docMk/>
          <pc:sldMk cId="1487146916" sldId="259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28:37.004" v="926" actId="1076"/>
          <ac:spMkLst>
            <pc:docMk/>
            <pc:sldMk cId="1487146916" sldId="259"/>
            <ac:spMk id="2" creationId="{C9F6B048-E7BD-9ECC-2A45-D04F49021643}"/>
          </ac:spMkLst>
        </pc:spChg>
        <pc:spChg chg="add del mod ord">
          <ac:chgData name="Гусейнов Санан Арзу оглы" userId="S::sanan.guseynov@urfu.me::e0f72b56-4f9d-4cac-89ba-9863cdeec8e7" providerId="AD" clId="Web-{4C4F407E-843D-AA1E-BED7-D7ABC5000AE5}" dt="2025-05-01T22:24:23.728" v="892"/>
          <ac:spMkLst>
            <pc:docMk/>
            <pc:sldMk cId="1487146916" sldId="259"/>
            <ac:spMk id="4" creationId="{40109DF7-B7F1-9DC7-0568-02F6D05327FA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1487146916" sldId="259"/>
            <ac:spMk id="10" creationId="{CBB0869A-0BE5-B3E9-F73D-2F3691E4D932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3:38.133" v="882"/>
          <ac:spMkLst>
            <pc:docMk/>
            <pc:sldMk cId="1487146916" sldId="259"/>
            <ac:spMk id="18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3:38.133" v="882"/>
          <ac:spMkLst>
            <pc:docMk/>
            <pc:sldMk cId="1487146916" sldId="259"/>
            <ac:spMk id="20" creationId="{D652797D-5AE7-4084-B819-220FAF68005E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3:41.414" v="884"/>
          <ac:spMkLst>
            <pc:docMk/>
            <pc:sldMk cId="1487146916" sldId="259"/>
            <ac:spMk id="31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4:23.728" v="892"/>
          <ac:spMkLst>
            <pc:docMk/>
            <pc:sldMk cId="1487146916" sldId="259"/>
            <ac:spMk id="34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4:16.853" v="889"/>
          <ac:spMkLst>
            <pc:docMk/>
            <pc:sldMk cId="1487146916" sldId="259"/>
            <ac:spMk id="39" creationId="{40109DF7-B7F1-9DC7-0568-02F6D05327FA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4:16.853" v="889"/>
          <ac:spMkLst>
            <pc:docMk/>
            <pc:sldMk cId="1487146916" sldId="259"/>
            <ac:spMk id="48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4:16.853" v="889"/>
          <ac:spMkLst>
            <pc:docMk/>
            <pc:sldMk cId="1487146916" sldId="259"/>
            <ac:spMk id="50" creationId="{D652797D-5AE7-4084-B819-220FAF68005E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4:23.697" v="891"/>
          <ac:spMkLst>
            <pc:docMk/>
            <pc:sldMk cId="1487146916" sldId="259"/>
            <ac:spMk id="61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4:23.697" v="891"/>
          <ac:spMkLst>
            <pc:docMk/>
            <pc:sldMk cId="1487146916" sldId="259"/>
            <ac:spMk id="63" creationId="{40109DF7-B7F1-9DC7-0568-02F6D05327FA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24:23.728" v="892"/>
          <ac:spMkLst>
            <pc:docMk/>
            <pc:sldMk cId="1487146916" sldId="259"/>
            <ac:spMk id="66" creationId="{2FCD9B94-D70B-4446-85E5-ACD3904289CB}"/>
          </ac:spMkLst>
        </pc:spChg>
        <pc:spChg chg="add mod">
          <ac:chgData name="Гусейнов Санан Арзу оглы" userId="S::sanan.guseynov@urfu.me::e0f72b56-4f9d-4cac-89ba-9863cdeec8e7" providerId="AD" clId="Web-{4C4F407E-843D-AA1E-BED7-D7ABC5000AE5}" dt="2025-05-01T22:28:44.473" v="927" actId="1076"/>
          <ac:spMkLst>
            <pc:docMk/>
            <pc:sldMk cId="1487146916" sldId="259"/>
            <ac:spMk id="67" creationId="{40109DF7-B7F1-9DC7-0568-02F6D05327FA}"/>
          </ac:spMkLst>
        </pc:spChg>
        <pc:grpChg chg="add del">
          <ac:chgData name="Гусейнов Санан Арзу оглы" userId="S::sanan.guseynov@urfu.me::e0f72b56-4f9d-4cac-89ba-9863cdeec8e7" providerId="AD" clId="Web-{4C4F407E-843D-AA1E-BED7-D7ABC5000AE5}" dt="2025-05-01T22:23:38.133" v="882"/>
          <ac:grpSpMkLst>
            <pc:docMk/>
            <pc:sldMk cId="1487146916" sldId="259"/>
            <ac:grpSpMk id="7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23:38.133" v="882"/>
          <ac:grpSpMkLst>
            <pc:docMk/>
            <pc:sldMk cId="1487146916" sldId="259"/>
            <ac:grpSpMk id="22" creationId="{09D9CE20-4AFD-4AD5-9815-9C333D64821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23:41.414" v="884"/>
          <ac:grpSpMkLst>
            <pc:docMk/>
            <pc:sldMk cId="1487146916" sldId="259"/>
            <ac:grpSpMk id="30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24:23.728" v="892"/>
          <ac:grpSpMkLst>
            <pc:docMk/>
            <pc:sldMk cId="1487146916" sldId="259"/>
            <ac:grpSpMk id="33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24:16.853" v="889"/>
          <ac:grpSpMkLst>
            <pc:docMk/>
            <pc:sldMk cId="1487146916" sldId="259"/>
            <ac:grpSpMk id="40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24:16.853" v="889"/>
          <ac:grpSpMkLst>
            <pc:docMk/>
            <pc:sldMk cId="1487146916" sldId="259"/>
            <ac:grpSpMk id="52" creationId="{09D9CE20-4AFD-4AD5-9815-9C333D64821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24:23.697" v="891"/>
          <ac:grpSpMkLst>
            <pc:docMk/>
            <pc:sldMk cId="1487146916" sldId="259"/>
            <ac:grpSpMk id="60" creationId="{CD6B11F9-7CF4-4EA5-927D-BD9AB9BAAEEA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24:23.728" v="892"/>
          <ac:grpSpMkLst>
            <pc:docMk/>
            <pc:sldMk cId="1487146916" sldId="259"/>
            <ac:grpSpMk id="65" creationId="{CD6B11F9-7CF4-4EA5-927D-BD9AB9BAAEEA}"/>
          </ac:grpSpMkLst>
        </pc:grpChg>
        <pc:graphicFrameChg chg="add del">
          <ac:chgData name="Гусейнов Санан Арзу оглы" userId="S::sanan.guseynov@urfu.me::e0f72b56-4f9d-4cac-89ba-9863cdeec8e7" providerId="AD" clId="Web-{4C4F407E-843D-AA1E-BED7-D7ABC5000AE5}" dt="2025-05-01T22:24:06.259" v="887"/>
          <ac:graphicFrameMkLst>
            <pc:docMk/>
            <pc:sldMk cId="1487146916" sldId="259"/>
            <ac:graphicFrameMk id="37" creationId="{8AB63369-A1B8-AACF-B812-411DFFD05E9D}"/>
          </ac:graphicFrameMkLst>
        </pc:graphicFrameChg>
        <pc:picChg chg="mod ord modCrop">
          <ac:chgData name="Гусейнов Санан Арзу оглы" userId="S::sanan.guseynov@urfu.me::e0f72b56-4f9d-4cac-89ba-9863cdeec8e7" providerId="AD" clId="Web-{4C4F407E-843D-AA1E-BED7-D7ABC5000AE5}" dt="2025-05-01T22:28:31.253" v="924"/>
          <ac:picMkLst>
            <pc:docMk/>
            <pc:sldMk cId="1487146916" sldId="259"/>
            <ac:picMk id="5" creationId="{FA1C513D-4879-4B50-6498-E2A0B42EA3FE}"/>
          </ac:picMkLst>
        </pc:picChg>
        <pc:cxnChg chg="add mod">
          <ac:chgData name="Гусейнов Санан Арзу оглы" userId="S::sanan.guseynov@urfu.me::e0f72b56-4f9d-4cac-89ba-9863cdeec8e7" providerId="AD" clId="Web-{4C4F407E-843D-AA1E-BED7-D7ABC5000AE5}" dt="2025-05-01T22:29:00.067" v="928" actId="1076"/>
          <ac:cxnSpMkLst>
            <pc:docMk/>
            <pc:sldMk cId="1487146916" sldId="259"/>
            <ac:cxnSpMk id="17" creationId="{84A9471E-BF56-E2E7-B114-ECC9289B1755}"/>
          </ac:cxnSpMkLst>
        </pc:cxnChg>
        <pc:cxnChg chg="add del">
          <ac:chgData name="Гусейнов Санан Арзу оглы" userId="S::sanan.guseynov@urfu.me::e0f72b56-4f9d-4cac-89ba-9863cdeec8e7" providerId="AD" clId="Web-{4C4F407E-843D-AA1E-BED7-D7ABC5000AE5}" dt="2025-05-01T22:24:23.728" v="892"/>
          <ac:cxnSpMkLst>
            <pc:docMk/>
            <pc:sldMk cId="1487146916" sldId="259"/>
            <ac:cxnSpMk id="35" creationId="{3378FF8B-3743-48E1-88E3-F4CADB3DECE5}"/>
          </ac:cxnSpMkLst>
        </pc:cxnChg>
        <pc:cxnChg chg="add del">
          <ac:chgData name="Гусейнов Санан Арзу оглы" userId="S::sanan.guseynov@urfu.me::e0f72b56-4f9d-4cac-89ba-9863cdeec8e7" providerId="AD" clId="Web-{4C4F407E-843D-AA1E-BED7-D7ABC5000AE5}" dt="2025-05-01T22:24:23.697" v="891"/>
          <ac:cxnSpMkLst>
            <pc:docMk/>
            <pc:sldMk cId="1487146916" sldId="259"/>
            <ac:cxnSpMk id="62" creationId="{3378FF8B-3743-48E1-88E3-F4CADB3DECE5}"/>
          </ac:cxnSpMkLst>
        </pc:cxnChg>
      </pc:sldChg>
      <pc:sldChg chg="addSp delSp modSp mod ord setBg modClrScheme delDesignElem chgLayout">
        <pc:chgData name="Гусейнов Санан Арзу оглы" userId="S::sanan.guseynov@urfu.me::e0f72b56-4f9d-4cac-89ba-9863cdeec8e7" providerId="AD" clId="Web-{4C4F407E-843D-AA1E-BED7-D7ABC5000AE5}" dt="2025-05-01T22:37:09.549" v="983"/>
        <pc:sldMkLst>
          <pc:docMk/>
          <pc:sldMk cId="3204084373" sldId="261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37:04.767" v="982" actId="1076"/>
          <ac:spMkLst>
            <pc:docMk/>
            <pc:sldMk cId="3204084373" sldId="261"/>
            <ac:spMk id="2" creationId="{0F637A5A-E48E-196C-A4C5-3D3C8157ADEB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3204084373" sldId="261"/>
            <ac:spMk id="253" creationId="{C20CE451-818C-E63D-258B-234B6C543D34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0:38.235" v="866"/>
          <ac:spMkLst>
            <pc:docMk/>
            <pc:sldMk cId="3204084373" sldId="261"/>
            <ac:spMk id="255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20:38.235" v="866"/>
          <ac:spMkLst>
            <pc:docMk/>
            <pc:sldMk cId="3204084373" sldId="261"/>
            <ac:spMk id="257" creationId="{D652797D-5AE7-4084-B819-220FAF68005E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36:01.293" v="974"/>
          <ac:spMkLst>
            <pc:docMk/>
            <pc:sldMk cId="3204084373" sldId="261"/>
            <ac:spMk id="271" creationId="{321769E6-6A2F-4023-9C9A-969AFA634DFE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36:01.293" v="974"/>
          <ac:spMkLst>
            <pc:docMk/>
            <pc:sldMk cId="3204084373" sldId="261"/>
            <ac:spMk id="272" creationId="{41DE3563-FE44-4682-B3F5-E0AA18B0A3A1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36:01.293" v="974"/>
          <ac:spMkLst>
            <pc:docMk/>
            <pc:sldMk cId="3204084373" sldId="261"/>
            <ac:spMk id="286" creationId="{6F3853F6-BC54-424E-9980-D98B1056724B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36:01.293" v="974"/>
          <ac:spMkLst>
            <pc:docMk/>
            <pc:sldMk cId="3204084373" sldId="261"/>
            <ac:spMk id="288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4C4F407E-843D-AA1E-BED7-D7ABC5000AE5}" dt="2025-05-01T22:20:38.235" v="866"/>
          <ac:grpSpMkLst>
            <pc:docMk/>
            <pc:sldMk cId="3204084373" sldId="261"/>
            <ac:grpSpMk id="244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20:38.235" v="866"/>
          <ac:grpSpMkLst>
            <pc:docMk/>
            <pc:sldMk cId="3204084373" sldId="261"/>
            <ac:grpSpMk id="259" creationId="{09D9CE20-4AFD-4AD5-9815-9C333D64821A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20:38.329" v="867"/>
          <ac:grpSpMkLst>
            <pc:docMk/>
            <pc:sldMk cId="3204084373" sldId="261"/>
            <ac:grpSpMk id="267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36:01.293" v="974"/>
          <ac:grpSpMkLst>
            <pc:docMk/>
            <pc:sldMk cId="3204084373" sldId="261"/>
            <ac:grpSpMk id="273" creationId="{7E83F963-B9F6-4248-912A-BE582EFC16B0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36:01.293" v="974"/>
          <ac:grpSpMkLst>
            <pc:docMk/>
            <pc:sldMk cId="3204084373" sldId="261"/>
            <ac:grpSpMk id="278" creationId="{CD6B11F9-7CF4-4EA5-927D-BD9AB9BAAEEA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36:01.293" v="974"/>
          <ac:grpSpMkLst>
            <pc:docMk/>
            <pc:sldMk cId="3204084373" sldId="261"/>
            <ac:grpSpMk id="290" creationId="{09D9CE20-4AFD-4AD5-9815-9C333D64821A}"/>
          </ac:grpSpMkLst>
        </pc:grpChg>
        <pc:graphicFrameChg chg="mod ord modGraphic">
          <ac:chgData name="Гусейнов Санан Арзу оглы" userId="S::sanan.guseynov@urfu.me::e0f72b56-4f9d-4cac-89ba-9863cdeec8e7" providerId="AD" clId="Web-{4C4F407E-843D-AA1E-BED7-D7ABC5000AE5}" dt="2025-05-01T22:36:41.295" v="979"/>
          <ac:graphicFrameMkLst>
            <pc:docMk/>
            <pc:sldMk cId="3204084373" sldId="261"/>
            <ac:graphicFrameMk id="77" creationId="{50D38438-F7B3-C825-A8DE-A6F542E6A780}"/>
          </ac:graphicFrameMkLst>
        </pc:graphicFrameChg>
        <pc:graphicFrameChg chg="add del mod">
          <ac:chgData name="Гусейнов Санан Арзу оглы" userId="S::sanan.guseynov@urfu.me::e0f72b56-4f9d-4cac-89ba-9863cdeec8e7" providerId="AD" clId="Web-{4C4F407E-843D-AA1E-BED7-D7ABC5000AE5}" dt="2025-05-01T22:36:27.435" v="978"/>
          <ac:graphicFrameMkLst>
            <pc:docMk/>
            <pc:sldMk cId="3204084373" sldId="261"/>
            <ac:graphicFrameMk id="91" creationId="{666C2F7C-C554-8B98-16DA-D7B128935E77}"/>
          </ac:graphicFrameMkLst>
        </pc:graphicFrameChg>
        <pc:picChg chg="mod ord">
          <ac:chgData name="Гусейнов Санан Арзу оглы" userId="S::sanan.guseynov@urfu.me::e0f72b56-4f9d-4cac-89ba-9863cdeec8e7" providerId="AD" clId="Web-{4C4F407E-843D-AA1E-BED7-D7ABC5000AE5}" dt="2025-05-01T22:36:01.293" v="974"/>
          <ac:picMkLst>
            <pc:docMk/>
            <pc:sldMk cId="3204084373" sldId="261"/>
            <ac:picMk id="242" creationId="{555270C5-8709-F766-D01C-9671FF01627B}"/>
          </ac:picMkLst>
        </pc:picChg>
      </pc:sldChg>
      <pc:sldChg chg="addSp delSp modSp mod ord setBg modClrScheme setClrOvrMap delDesignElem chgLayout">
        <pc:chgData name="Гусейнов Санан Арзу оглы" userId="S::sanan.guseynov@urfu.me::e0f72b56-4f9d-4cac-89ba-9863cdeec8e7" providerId="AD" clId="Web-{4C4F407E-843D-AA1E-BED7-D7ABC5000AE5}" dt="2025-05-01T22:39:13.241" v="987"/>
        <pc:sldMkLst>
          <pc:docMk/>
          <pc:sldMk cId="1766746960" sldId="263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19:04.309" v="862" actId="1076"/>
          <ac:spMkLst>
            <pc:docMk/>
            <pc:sldMk cId="1766746960" sldId="263"/>
            <ac:spMk id="2" creationId="{4A1DF4AA-6DBE-ED86-7B6A-9663B2B5438E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1766746960" sldId="263"/>
            <ac:spMk id="175" creationId="{5E8D3B17-7638-DFD3-18E4-8A6D611749CF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18:07.416" v="853"/>
          <ac:spMkLst>
            <pc:docMk/>
            <pc:sldMk cId="1766746960" sldId="263"/>
            <ac:spMk id="183" creationId="{2FCD9B94-D70B-4446-85E5-ACD3904289CB}"/>
          </ac:spMkLst>
        </pc:spChg>
        <pc:grpChg chg="add">
          <ac:chgData name="Гусейнов Санан Арзу оглы" userId="S::sanan.guseynov@urfu.me::e0f72b56-4f9d-4cac-89ba-9863cdeec8e7" providerId="AD" clId="Web-{4C4F407E-843D-AA1E-BED7-D7ABC5000AE5}" dt="2025-05-01T22:18:07.416" v="853"/>
          <ac:grpSpMkLst>
            <pc:docMk/>
            <pc:sldMk cId="1766746960" sldId="263"/>
            <ac:grpSpMk id="172" creationId="{CD6B11F9-7CF4-4EA5-927D-BD9AB9BAAEEA}"/>
          </ac:grpSpMkLst>
        </pc:grpChg>
        <pc:graphicFrameChg chg="mod ord modGraphic">
          <ac:chgData name="Гусейнов Санан Арзу оглы" userId="S::sanan.guseynov@urfu.me::e0f72b56-4f9d-4cac-89ba-9863cdeec8e7" providerId="AD" clId="Web-{4C4F407E-843D-AA1E-BED7-D7ABC5000AE5}" dt="2025-05-01T22:19:12.997" v="863" actId="20577"/>
          <ac:graphicFrameMkLst>
            <pc:docMk/>
            <pc:sldMk cId="1766746960" sldId="263"/>
            <ac:graphicFrameMk id="6" creationId="{8FFD899A-1834-7793-52D5-D732306F05D0}"/>
          </ac:graphicFrameMkLst>
        </pc:graphicFrameChg>
        <pc:picChg chg="mod ord">
          <ac:chgData name="Гусейнов Санан Арзу оглы" userId="S::sanan.guseynov@urfu.me::e0f72b56-4f9d-4cac-89ba-9863cdeec8e7" providerId="AD" clId="Web-{4C4F407E-843D-AA1E-BED7-D7ABC5000AE5}" dt="2025-05-01T22:18:07.416" v="853"/>
          <ac:picMkLst>
            <pc:docMk/>
            <pc:sldMk cId="1766746960" sldId="263"/>
            <ac:picMk id="170" creationId="{8986802B-1273-6492-A371-D1A2F4720DBC}"/>
          </ac:picMkLst>
        </pc:picChg>
        <pc:cxnChg chg="add">
          <ac:chgData name="Гусейнов Санан Арзу оглы" userId="S::sanan.guseynov@urfu.me::e0f72b56-4f9d-4cac-89ba-9863cdeec8e7" providerId="AD" clId="Web-{4C4F407E-843D-AA1E-BED7-D7ABC5000AE5}" dt="2025-05-01T22:18:07.416" v="853"/>
          <ac:cxnSpMkLst>
            <pc:docMk/>
            <pc:sldMk cId="1766746960" sldId="263"/>
            <ac:cxnSpMk id="185" creationId="{3378FF8B-3743-48E1-88E3-F4CADB3DECE5}"/>
          </ac:cxnSpMkLst>
        </pc:cxnChg>
      </pc:sldChg>
      <pc:sldChg chg="addSp delSp modSp mod ord setBg modClrScheme setClrOvrMap delDesignElem chgLayout">
        <pc:chgData name="Гусейнов Санан Арзу оглы" userId="S::sanan.guseynov@urfu.me::e0f72b56-4f9d-4cac-89ba-9863cdeec8e7" providerId="AD" clId="Web-{4C4F407E-843D-AA1E-BED7-D7ABC5000AE5}" dt="2025-05-01T22:37:43.534" v="984"/>
        <pc:sldMkLst>
          <pc:docMk/>
          <pc:sldMk cId="197982623" sldId="264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16:57.726" v="832" actId="20577"/>
          <ac:spMkLst>
            <pc:docMk/>
            <pc:sldMk cId="197982623" sldId="264"/>
            <ac:spMk id="2" creationId="{17D44AAD-9B1B-B581-0EDD-AFAE2A4B7708}"/>
          </ac:spMkLst>
        </pc:spChg>
        <pc:spChg chg="mod ord">
          <ac:chgData name="Гусейнов Санан Арзу оглы" userId="S::sanan.guseynov@urfu.me::e0f72b56-4f9d-4cac-89ba-9863cdeec8e7" providerId="AD" clId="Web-{4C4F407E-843D-AA1E-BED7-D7ABC5000AE5}" dt="2025-05-01T22:17:23.462" v="852" actId="20577"/>
          <ac:spMkLst>
            <pc:docMk/>
            <pc:sldMk cId="197982623" sldId="264"/>
            <ac:spMk id="4" creationId="{F0267F5D-1651-A7A9-FE18-E39B86E89709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197982623" sldId="264"/>
            <ac:spMk id="12" creationId="{C20CE451-818C-E63D-258B-234B6C543D34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15:49.973" v="817"/>
          <ac:spMkLst>
            <pc:docMk/>
            <pc:sldMk cId="197982623" sldId="264"/>
            <ac:spMk id="20" creationId="{2FCD9B94-D70B-4446-85E5-ACD3904289CB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15:49.973" v="817"/>
          <ac:spMkLst>
            <pc:docMk/>
            <pc:sldMk cId="197982623" sldId="264"/>
            <ac:spMk id="35" creationId="{6F3853F6-BC54-424E-9980-D98B1056724B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15:49.973" v="817"/>
          <ac:spMkLst>
            <pc:docMk/>
            <pc:sldMk cId="197982623" sldId="264"/>
            <ac:spMk id="37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4C4F407E-843D-AA1E-BED7-D7ABC5000AE5}" dt="2025-05-01T22:15:49.973" v="817"/>
          <ac:grpSpMkLst>
            <pc:docMk/>
            <pc:sldMk cId="197982623" sldId="264"/>
            <ac:grpSpMk id="9" creationId="{CD6B11F9-7CF4-4EA5-927D-BD9AB9BAAEEA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15:49.973" v="817"/>
          <ac:grpSpMkLst>
            <pc:docMk/>
            <pc:sldMk cId="197982623" sldId="264"/>
            <ac:grpSpMk id="27" creationId="{CD6B11F9-7CF4-4EA5-927D-BD9AB9BAAEEA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15:49.973" v="817"/>
          <ac:grpSpMkLst>
            <pc:docMk/>
            <pc:sldMk cId="197982623" sldId="264"/>
            <ac:grpSpMk id="39" creationId="{09D9CE20-4AFD-4AD5-9815-9C333D64821A}"/>
          </ac:grpSpMkLst>
        </pc:grpChg>
        <pc:picChg chg="mod ord">
          <ac:chgData name="Гусейнов Санан Арзу оглы" userId="S::sanan.guseynov@urfu.me::e0f72b56-4f9d-4cac-89ba-9863cdeec8e7" providerId="AD" clId="Web-{4C4F407E-843D-AA1E-BED7-D7ABC5000AE5}" dt="2025-05-01T22:16:27.944" v="825" actId="1076"/>
          <ac:picMkLst>
            <pc:docMk/>
            <pc:sldMk cId="197982623" sldId="264"/>
            <ac:picMk id="7" creationId="{FF495492-A90D-5723-DEF3-A5735EB46E89}"/>
          </ac:picMkLst>
        </pc:picChg>
        <pc:cxnChg chg="add del">
          <ac:chgData name="Гусейнов Санан Арзу оглы" userId="S::sanan.guseynov@urfu.me::e0f72b56-4f9d-4cac-89ba-9863cdeec8e7" providerId="AD" clId="Web-{4C4F407E-843D-AA1E-BED7-D7ABC5000AE5}" dt="2025-05-01T22:15:49.973" v="817"/>
          <ac:cxnSpMkLst>
            <pc:docMk/>
            <pc:sldMk cId="197982623" sldId="264"/>
            <ac:cxnSpMk id="22" creationId="{3378FF8B-3743-48E1-88E3-F4CADB3DECE5}"/>
          </ac:cxnSpMkLst>
        </pc:cxnChg>
      </pc:sldChg>
      <pc:sldChg chg="addSp delSp modSp mod ord setBg modClrScheme setClrOvrMap delDesignElem chgLayout">
        <pc:chgData name="Гусейнов Санан Арзу оглы" userId="S::sanan.guseynov@urfu.me::e0f72b56-4f9d-4cac-89ba-9863cdeec8e7" providerId="AD" clId="Web-{4C4F407E-843D-AA1E-BED7-D7ABC5000AE5}" dt="2025-05-01T22:52:35.370" v="1056"/>
        <pc:sldMkLst>
          <pc:docMk/>
          <pc:sldMk cId="3897296277" sldId="265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50:50.519" v="1055" actId="20577"/>
          <ac:spMkLst>
            <pc:docMk/>
            <pc:sldMk cId="3897296277" sldId="265"/>
            <ac:spMk id="2" creationId="{28E9C5C8-EF93-1722-A184-E71C91627A9A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3897296277" sldId="265"/>
            <ac:spMk id="15" creationId="{01A22726-DA03-BCB0-F12E-98258FB7E5C0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10:17.288" v="731"/>
          <ac:spMkLst>
            <pc:docMk/>
            <pc:sldMk cId="3897296277" sldId="265"/>
            <ac:spMk id="19" creationId="{6AD30037-67ED-4367-9BE0-45787510BF13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10:17.288" v="731"/>
          <ac:spMkLst>
            <pc:docMk/>
            <pc:sldMk cId="3897296277" sldId="265"/>
            <ac:spMk id="21" creationId="{AAAE29C6-F6DD-4D29-805A-6C214EA9C040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39:34.008" v="988"/>
          <ac:spMkLst>
            <pc:docMk/>
            <pc:sldMk cId="3897296277" sldId="265"/>
            <ac:spMk id="33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4:16.394" v="1017"/>
          <ac:spMkLst>
            <pc:docMk/>
            <pc:sldMk cId="3897296277" sldId="265"/>
            <ac:spMk id="47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4:40.207" v="1018"/>
          <ac:spMkLst>
            <pc:docMk/>
            <pc:sldMk cId="3897296277" sldId="265"/>
            <ac:spMk id="50" creationId="{103AE710-7D3C-454B-82CF-49B0093E9892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4:40.207" v="1018"/>
          <ac:spMkLst>
            <pc:docMk/>
            <pc:sldMk cId="3897296277" sldId="265"/>
            <ac:spMk id="51" creationId="{039CC2B4-028D-4241-812D-86DEFC665CE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4:05.721" v="1016"/>
          <ac:spMkLst>
            <pc:docMk/>
            <pc:sldMk cId="3897296277" sldId="265"/>
            <ac:spMk id="60" creationId="{E58348C3-6249-4952-AA86-C63DB35EA9F2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9:20.327" v="1041"/>
          <ac:spMkLst>
            <pc:docMk/>
            <pc:sldMk cId="3897296277" sldId="265"/>
            <ac:spMk id="74" creationId="{6AD30037-67ED-4367-9BE0-45787510BF13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4:02.627" v="1015"/>
          <ac:spMkLst>
            <pc:docMk/>
            <pc:sldMk cId="3897296277" sldId="265"/>
            <ac:spMk id="81" creationId="{103AE710-7D3C-454B-82CF-49B0093E9892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9:20.327" v="1041"/>
          <ac:spMkLst>
            <pc:docMk/>
            <pc:sldMk cId="3897296277" sldId="265"/>
            <ac:spMk id="82" creationId="{AAAE29C6-F6DD-4D29-805A-6C214EA9C040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4:02.627" v="1015"/>
          <ac:spMkLst>
            <pc:docMk/>
            <pc:sldMk cId="3897296277" sldId="265"/>
            <ac:spMk id="83" creationId="{039CC2B4-028D-4241-812D-86DEFC665CE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2:38.984" v="999"/>
          <ac:spMkLst>
            <pc:docMk/>
            <pc:sldMk cId="3897296277" sldId="265"/>
            <ac:spMk id="104" creationId="{6CA4EC59-B8A3-489A-9FB4-AA0699200E65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2:38.984" v="999"/>
          <ac:spMkLst>
            <pc:docMk/>
            <pc:sldMk cId="3897296277" sldId="265"/>
            <ac:spMk id="106" creationId="{1143E968-E203-496D-A1AD-2EA10AB3E786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7:38.386" v="1027"/>
          <ac:spMkLst>
            <pc:docMk/>
            <pc:sldMk cId="3897296277" sldId="265"/>
            <ac:spMk id="865" creationId="{77F26A86-0603-443E-564B-E07A9AEDF1D6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50:39.424" v="1054"/>
          <ac:spMkLst>
            <pc:docMk/>
            <pc:sldMk cId="3897296277" sldId="265"/>
            <ac:spMk id="869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7:35.339" v="1026"/>
          <ac:spMkLst>
            <pc:docMk/>
            <pc:sldMk cId="3897296277" sldId="265"/>
            <ac:spMk id="879" creationId="{6AD30037-67ED-4367-9BE0-45787510BF13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50:32.940" v="1051"/>
          <ac:spMkLst>
            <pc:docMk/>
            <pc:sldMk cId="3897296277" sldId="265"/>
            <ac:spMk id="890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50:39.315" v="1053"/>
          <ac:spMkLst>
            <pc:docMk/>
            <pc:sldMk cId="3897296277" sldId="265"/>
            <ac:spMk id="894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47:31.745" v="1025"/>
          <ac:spMkLst>
            <pc:docMk/>
            <pc:sldMk cId="3897296277" sldId="265"/>
            <ac:spMk id="900" creationId="{6AD30037-67ED-4367-9BE0-45787510BF13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50:39.424" v="1054"/>
          <ac:spMkLst>
            <pc:docMk/>
            <pc:sldMk cId="3897296277" sldId="265"/>
            <ac:spMk id="903" creationId="{6F3853F6-BC54-424E-9980-D98B1056724B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50:39.424" v="1054"/>
          <ac:spMkLst>
            <pc:docMk/>
            <pc:sldMk cId="3897296277" sldId="265"/>
            <ac:spMk id="904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4C4F407E-843D-AA1E-BED7-D7ABC5000AE5}" dt="2025-05-01T22:10:17.288" v="731"/>
          <ac:grpSpMkLst>
            <pc:docMk/>
            <pc:sldMk cId="3897296277" sldId="265"/>
            <ac:grpSpMk id="11" creationId="{260ACC13-B825-49F3-93DE-C8B8F2FA37A1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10:17.288" v="731"/>
          <ac:grpSpMkLst>
            <pc:docMk/>
            <pc:sldMk cId="3897296277" sldId="265"/>
            <ac:grpSpMk id="23" creationId="{50841A4E-5BC1-44B4-83CF-D524E8AEAD64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39:34.008" v="988"/>
          <ac:grpSpMkLst>
            <pc:docMk/>
            <pc:sldMk cId="3897296277" sldId="265"/>
            <ac:grpSpMk id="31" creationId="{260ACC13-B825-49F3-93DE-C8B8F2FA37A1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4:16.394" v="1017"/>
          <ac:grpSpMkLst>
            <pc:docMk/>
            <pc:sldMk cId="3897296277" sldId="265"/>
            <ac:grpSpMk id="39" creationId="{260ACC13-B825-49F3-93DE-C8B8F2FA37A1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4:40.207" v="1018"/>
          <ac:grpSpMkLst>
            <pc:docMk/>
            <pc:sldMk cId="3897296277" sldId="265"/>
            <ac:grpSpMk id="49" creationId="{8C31F5DF-2645-48F7-83C4-2276342EEEAB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4:05.721" v="1016"/>
          <ac:grpSpMkLst>
            <pc:docMk/>
            <pc:sldMk cId="3897296277" sldId="265"/>
            <ac:grpSpMk id="52" creationId="{08F94D66-27EC-4CB8-8226-D7F41C161863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4:05.721" v="1016"/>
          <ac:grpSpMkLst>
            <pc:docMk/>
            <pc:sldMk cId="3897296277" sldId="265"/>
            <ac:grpSpMk id="62" creationId="{DE6174AD-DBB0-43E6-98C2-738DB3A15244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4:40.207" v="1018"/>
          <ac:grpSpMkLst>
            <pc:docMk/>
            <pc:sldMk cId="3897296277" sldId="265"/>
            <ac:grpSpMk id="64" creationId="{CA13242B-E02E-4DE0-859A-2A46B775FBD7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4:02.627" v="1015"/>
          <ac:grpSpMkLst>
            <pc:docMk/>
            <pc:sldMk cId="3897296277" sldId="265"/>
            <ac:grpSpMk id="73" creationId="{8C31F5DF-2645-48F7-83C4-2276342EEEAB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9:20.327" v="1041"/>
          <ac:grpSpMkLst>
            <pc:docMk/>
            <pc:sldMk cId="3897296277" sldId="265"/>
            <ac:grpSpMk id="75" creationId="{260ACC13-B825-49F3-93DE-C8B8F2FA37A1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4:02.627" v="1015"/>
          <ac:grpSpMkLst>
            <pc:docMk/>
            <pc:sldMk cId="3897296277" sldId="265"/>
            <ac:grpSpMk id="85" creationId="{CA13242B-E02E-4DE0-859A-2A46B775FBD7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9:20.327" v="1041"/>
          <ac:grpSpMkLst>
            <pc:docMk/>
            <pc:sldMk cId="3897296277" sldId="265"/>
            <ac:grpSpMk id="87" creationId="{50841A4E-5BC1-44B4-83CF-D524E8AEAD64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2:38.984" v="999"/>
          <ac:grpSpMkLst>
            <pc:docMk/>
            <pc:sldMk cId="3897296277" sldId="265"/>
            <ac:grpSpMk id="96" creationId="{260ACC13-B825-49F3-93DE-C8B8F2FA37A1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2:38.984" v="999"/>
          <ac:grpSpMkLst>
            <pc:docMk/>
            <pc:sldMk cId="3897296277" sldId="265"/>
            <ac:grpSpMk id="108" creationId="{FBB3444A-472E-400E-81D0-7CCDEEECC9C3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50:39.424" v="1054"/>
          <ac:grpSpMkLst>
            <pc:docMk/>
            <pc:sldMk cId="3897296277" sldId="265"/>
            <ac:grpSpMk id="868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7:35.339" v="1026"/>
          <ac:grpSpMkLst>
            <pc:docMk/>
            <pc:sldMk cId="3897296277" sldId="265"/>
            <ac:grpSpMk id="871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7:35.339" v="1026"/>
          <ac:grpSpMkLst>
            <pc:docMk/>
            <pc:sldMk cId="3897296277" sldId="265"/>
            <ac:grpSpMk id="881" creationId="{50841A4E-5BC1-44B4-83CF-D524E8AEAD64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50:32.940" v="1051"/>
          <ac:grpSpMkLst>
            <pc:docMk/>
            <pc:sldMk cId="3897296277" sldId="265"/>
            <ac:grpSpMk id="882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7:31.745" v="1025"/>
          <ac:grpSpMkLst>
            <pc:docMk/>
            <pc:sldMk cId="3897296277" sldId="265"/>
            <ac:grpSpMk id="892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50:39.315" v="1053"/>
          <ac:grpSpMkLst>
            <pc:docMk/>
            <pc:sldMk cId="3897296277" sldId="265"/>
            <ac:grpSpMk id="893" creationId="{CD6B11F9-7CF4-4EA5-927D-BD9AB9BAAEEA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50:39.424" v="1054"/>
          <ac:grpSpMkLst>
            <pc:docMk/>
            <pc:sldMk cId="3897296277" sldId="265"/>
            <ac:grpSpMk id="901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2:47:31.745" v="1025"/>
          <ac:grpSpMkLst>
            <pc:docMk/>
            <pc:sldMk cId="3897296277" sldId="265"/>
            <ac:grpSpMk id="902" creationId="{50841A4E-5BC1-44B4-83CF-D524E8AEAD64}"/>
          </ac:grpSpMkLst>
        </pc:grpChg>
        <pc:grpChg chg="add">
          <ac:chgData name="Гусейнов Санан Арзу оглы" userId="S::sanan.guseynov@urfu.me::e0f72b56-4f9d-4cac-89ba-9863cdeec8e7" providerId="AD" clId="Web-{4C4F407E-843D-AA1E-BED7-D7ABC5000AE5}" dt="2025-05-01T22:50:39.424" v="1054"/>
          <ac:grpSpMkLst>
            <pc:docMk/>
            <pc:sldMk cId="3897296277" sldId="265"/>
            <ac:grpSpMk id="905" creationId="{09D9CE20-4AFD-4AD5-9815-9C333D64821A}"/>
          </ac:grpSpMkLst>
        </pc:grpChg>
        <pc:graphicFrameChg chg="mod ord modGraphic">
          <ac:chgData name="Гусейнов Санан Арзу оглы" userId="S::sanan.guseynov@urfu.me::e0f72b56-4f9d-4cac-89ba-9863cdeec8e7" providerId="AD" clId="Web-{4C4F407E-843D-AA1E-BED7-D7ABC5000AE5}" dt="2025-05-01T22:52:35.370" v="1056"/>
          <ac:graphicFrameMkLst>
            <pc:docMk/>
            <pc:sldMk cId="3897296277" sldId="265"/>
            <ac:graphicFrameMk id="6" creationId="{AF830F41-4D13-904D-6BE7-DEE00C228AD3}"/>
          </ac:graphicFrameMkLst>
        </pc:graphicFrameChg>
        <pc:picChg chg="add mod ord modCrop">
          <ac:chgData name="Гусейнов Санан Арзу оглы" userId="S::sanan.guseynov@urfu.me::e0f72b56-4f9d-4cac-89ba-9863cdeec8e7" providerId="AD" clId="Web-{4C4F407E-843D-AA1E-BED7-D7ABC5000AE5}" dt="2025-05-01T22:50:39.424" v="1054"/>
          <ac:picMkLst>
            <pc:docMk/>
            <pc:sldMk cId="3897296277" sldId="265"/>
            <ac:picMk id="866" creationId="{3C071E54-42E7-593E-D989-9922A2631EE1}"/>
          </ac:picMkLst>
        </pc:picChg>
        <pc:cxnChg chg="add del">
          <ac:chgData name="Гусейнов Санан Арзу оглы" userId="S::sanan.guseynov@urfu.me::e0f72b56-4f9d-4cac-89ba-9863cdeec8e7" providerId="AD" clId="Web-{4C4F407E-843D-AA1E-BED7-D7ABC5000AE5}" dt="2025-05-01T22:39:34.008" v="988"/>
          <ac:cxnSpMkLst>
            <pc:docMk/>
            <pc:sldMk cId="3897296277" sldId="265"/>
            <ac:cxnSpMk id="34" creationId="{3378FF8B-3743-48E1-88E3-F4CADB3DECE5}"/>
          </ac:cxnSpMkLst>
        </pc:cxnChg>
        <pc:cxnChg chg="add del">
          <ac:chgData name="Гусейнов Санан Арзу оглы" userId="S::sanan.guseynov@urfu.me::e0f72b56-4f9d-4cac-89ba-9863cdeec8e7" providerId="AD" clId="Web-{4C4F407E-843D-AA1E-BED7-D7ABC5000AE5}" dt="2025-05-01T22:50:39.424" v="1054"/>
          <ac:cxnSpMkLst>
            <pc:docMk/>
            <pc:sldMk cId="3897296277" sldId="265"/>
            <ac:cxnSpMk id="870" creationId="{3378FF8B-3743-48E1-88E3-F4CADB3DECE5}"/>
          </ac:cxnSpMkLst>
        </pc:cxnChg>
        <pc:cxnChg chg="add del">
          <ac:chgData name="Гусейнов Санан Арзу оглы" userId="S::sanan.guseynov@urfu.me::e0f72b56-4f9d-4cac-89ba-9863cdeec8e7" providerId="AD" clId="Web-{4C4F407E-843D-AA1E-BED7-D7ABC5000AE5}" dt="2025-05-01T22:50:39.315" v="1053"/>
          <ac:cxnSpMkLst>
            <pc:docMk/>
            <pc:sldMk cId="3897296277" sldId="265"/>
            <ac:cxnSpMk id="895" creationId="{3378FF8B-3743-48E1-88E3-F4CADB3DECE5}"/>
          </ac:cxnSpMkLst>
        </pc:cxnChg>
      </pc:sldChg>
      <pc:sldChg chg="addSp delSp modSp mod ord setBg modClrScheme delDesignElem chgLayout">
        <pc:chgData name="Гусейнов Санан Арзу оглы" userId="S::sanan.guseynov@urfu.me::e0f72b56-4f9d-4cac-89ba-9863cdeec8e7" providerId="AD" clId="Web-{4C4F407E-843D-AA1E-BED7-D7ABC5000AE5}" dt="2025-05-01T22:38:26.067" v="986"/>
        <pc:sldMkLst>
          <pc:docMk/>
          <pc:sldMk cId="1827264150" sldId="266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09:14.630" v="726" actId="20577"/>
          <ac:spMkLst>
            <pc:docMk/>
            <pc:sldMk cId="1827264150" sldId="266"/>
            <ac:spMk id="2" creationId="{56971007-9B85-E88B-4A3D-875525DFE9DA}"/>
          </ac:spMkLst>
        </pc:spChg>
        <pc:spChg chg="mod ord">
          <ac:chgData name="Гусейнов Санан Арзу оглы" userId="S::sanan.guseynov@urfu.me::e0f72b56-4f9d-4cac-89ba-9863cdeec8e7" providerId="AD" clId="Web-{4C4F407E-843D-AA1E-BED7-D7ABC5000AE5}" dt="2025-05-01T22:09:37.818" v="729" actId="1076"/>
          <ac:spMkLst>
            <pc:docMk/>
            <pc:sldMk cId="1827264150" sldId="266"/>
            <ac:spMk id="3" creationId="{A7706E47-F3E7-29D1-F1DE-D5BBD7558ED1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07:52.158" v="709"/>
          <ac:spMkLst>
            <pc:docMk/>
            <pc:sldMk cId="1827264150" sldId="266"/>
            <ac:spMk id="12" creationId="{0DF3F811-7293-4792-B4BE-C473322AACC5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1827264150" sldId="266"/>
            <ac:spMk id="15" creationId="{37B65277-82C6-6D08-6DCA-4A7DCC3B7136}"/>
          </ac:spMkLst>
        </pc:spChg>
        <pc:picChg chg="mod">
          <ac:chgData name="Гусейнов Санан Арзу оглы" userId="S::sanan.guseynov@urfu.me::e0f72b56-4f9d-4cac-89ba-9863cdeec8e7" providerId="AD" clId="Web-{4C4F407E-843D-AA1E-BED7-D7ABC5000AE5}" dt="2025-05-01T22:07:52.158" v="709"/>
          <ac:picMkLst>
            <pc:docMk/>
            <pc:sldMk cId="1827264150" sldId="266"/>
            <ac:picMk id="7" creationId="{A25BD3C6-B283-7F84-3471-4254CC29DE32}"/>
          </ac:picMkLst>
        </pc:picChg>
      </pc:sldChg>
      <pc:sldChg chg="addSp delSp modSp mod modClrScheme setClrOvrMap delDesignElem chgLayout">
        <pc:chgData name="Гусейнов Санан Арзу оглы" userId="S::sanan.guseynov@urfu.me::e0f72b56-4f9d-4cac-89ba-9863cdeec8e7" providerId="AD" clId="Web-{4C4F407E-843D-AA1E-BED7-D7ABC5000AE5}" dt="2025-05-01T22:07:13.062" v="708" actId="20577"/>
        <pc:sldMkLst>
          <pc:docMk/>
          <pc:sldMk cId="3429179975" sldId="267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07:13.062" v="708" actId="20577"/>
          <ac:spMkLst>
            <pc:docMk/>
            <pc:sldMk cId="3429179975" sldId="267"/>
            <ac:spMk id="2" creationId="{DEA43525-558B-E41C-1BFF-830C5BBDA0FC}"/>
          </ac:spMkLst>
        </pc:spChg>
        <pc:spChg chg="mod ord">
          <ac:chgData name="Гусейнов Санан Арзу оглы" userId="S::sanan.guseynov@urfu.me::e0f72b56-4f9d-4cac-89ba-9863cdeec8e7" providerId="AD" clId="Web-{4C4F407E-843D-AA1E-BED7-D7ABC5000AE5}" dt="2025-05-01T22:06:41.077" v="702" actId="20577"/>
          <ac:spMkLst>
            <pc:docMk/>
            <pc:sldMk cId="3429179975" sldId="267"/>
            <ac:spMk id="3" creationId="{79D23280-CA65-A3EA-9CB1-DE03ADCFA846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3429179975" sldId="267"/>
            <ac:spMk id="17" creationId="{5E5473D2-DD46-DFAF-84EC-264D6CE58B94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06:14.498" v="698"/>
          <ac:spMkLst>
            <pc:docMk/>
            <pc:sldMk cId="3429179975" sldId="267"/>
            <ac:spMk id="23" creationId="{F64080D6-34DE-4277-97CC-2FB3812846DA}"/>
          </ac:spMkLst>
        </pc:spChg>
        <pc:picChg chg="mod ord">
          <ac:chgData name="Гусейнов Санан Арзу оглы" userId="S::sanan.guseynov@urfu.me::e0f72b56-4f9d-4cac-89ba-9863cdeec8e7" providerId="AD" clId="Web-{4C4F407E-843D-AA1E-BED7-D7ABC5000AE5}" dt="2025-05-01T22:06:14.498" v="698"/>
          <ac:picMkLst>
            <pc:docMk/>
            <pc:sldMk cId="3429179975" sldId="267"/>
            <ac:picMk id="18" creationId="{970EC02F-BF99-361A-4705-E68AFDB522D3}"/>
          </ac:picMkLst>
        </pc:picChg>
      </pc:sldChg>
      <pc:sldChg chg="del">
        <pc:chgData name="Гусейнов Санан Арзу оглы" userId="S::sanan.guseynov@urfu.me::e0f72b56-4f9d-4cac-89ba-9863cdeec8e7" providerId="AD" clId="Web-{4C4F407E-843D-AA1E-BED7-D7ABC5000AE5}" dt="2025-05-01T20:37:33.890" v="0"/>
        <pc:sldMkLst>
          <pc:docMk/>
          <pc:sldMk cId="3389823859" sldId="268"/>
        </pc:sldMkLst>
      </pc:sldChg>
      <pc:sldChg chg="addSp delSp modSp mod modClrScheme setClrOvrMap delDesignElem chgLayout">
        <pc:chgData name="Гусейнов Санан Арзу оглы" userId="S::sanan.guseynov@urfu.me::e0f72b56-4f9d-4cac-89ba-9863cdeec8e7" providerId="AD" clId="Web-{4C4F407E-843D-AA1E-BED7-D7ABC5000AE5}" dt="2025-05-01T22:23:02.991" v="880" actId="20577"/>
        <pc:sldMkLst>
          <pc:docMk/>
          <pc:sldMk cId="1549874314" sldId="269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22:56.537" v="879" actId="20577"/>
          <ac:spMkLst>
            <pc:docMk/>
            <pc:sldMk cId="1549874314" sldId="269"/>
            <ac:spMk id="2" creationId="{7C075FAA-8552-6991-8035-52E592980A22}"/>
          </ac:spMkLst>
        </pc:spChg>
        <pc:spChg chg="del">
          <ac:chgData name="Гусейнов Санан Арзу оглы" userId="S::sanan.guseynov@urfu.me::e0f72b56-4f9d-4cac-89ba-9863cdeec8e7" providerId="AD" clId="Web-{4C4F407E-843D-AA1E-BED7-D7ABC5000AE5}" dt="2025-05-01T21:11:06.132" v="140"/>
          <ac:spMkLst>
            <pc:docMk/>
            <pc:sldMk cId="1549874314" sldId="269"/>
            <ac:spMk id="48" creationId="{C20CE451-818C-E63D-258B-234B6C543D34}"/>
          </ac:spMkLst>
        </pc:spChg>
        <pc:spChg chg="add">
          <ac:chgData name="Гусейнов Санан Арзу оглы" userId="S::sanan.guseynov@urfu.me::e0f72b56-4f9d-4cac-89ba-9863cdeec8e7" providerId="AD" clId="Web-{4C4F407E-843D-AA1E-BED7-D7ABC5000AE5}" dt="2025-05-01T22:22:42.802" v="878"/>
          <ac:spMkLst>
            <pc:docMk/>
            <pc:sldMk cId="1549874314" sldId="269"/>
            <ac:spMk id="56" creationId="{2FCD9B94-D70B-4446-85E5-ACD3904289CB}"/>
          </ac:spMkLst>
        </pc:spChg>
        <pc:grpChg chg="add">
          <ac:chgData name="Гусейнов Санан Арзу оглы" userId="S::sanan.guseynov@urfu.me::e0f72b56-4f9d-4cac-89ba-9863cdeec8e7" providerId="AD" clId="Web-{4C4F407E-843D-AA1E-BED7-D7ABC5000AE5}" dt="2025-05-01T22:22:42.802" v="878"/>
          <ac:grpSpMkLst>
            <pc:docMk/>
            <pc:sldMk cId="1549874314" sldId="269"/>
            <ac:grpSpMk id="45" creationId="{CD6B11F9-7CF4-4EA5-927D-BD9AB9BAAEEA}"/>
          </ac:grpSpMkLst>
        </pc:grpChg>
        <pc:graphicFrameChg chg="mod ord modGraphic">
          <ac:chgData name="Гусейнов Санан Арзу оглы" userId="S::sanan.guseynov@urfu.me::e0f72b56-4f9d-4cac-89ba-9863cdeec8e7" providerId="AD" clId="Web-{4C4F407E-843D-AA1E-BED7-D7ABC5000AE5}" dt="2025-05-01T22:23:02.991" v="880" actId="20577"/>
          <ac:graphicFrameMkLst>
            <pc:docMk/>
            <pc:sldMk cId="1549874314" sldId="269"/>
            <ac:graphicFrameMk id="43" creationId="{9CFBDA69-82F9-F383-87BE-E3F4337DDA29}"/>
          </ac:graphicFrameMkLst>
        </pc:graphicFrameChg>
        <pc:picChg chg="mod ord">
          <ac:chgData name="Гусейнов Санан Арзу оглы" userId="S::sanan.guseynov@urfu.me::e0f72b56-4f9d-4cac-89ba-9863cdeec8e7" providerId="AD" clId="Web-{4C4F407E-843D-AA1E-BED7-D7ABC5000AE5}" dt="2025-05-01T22:22:42.802" v="878"/>
          <ac:picMkLst>
            <pc:docMk/>
            <pc:sldMk cId="1549874314" sldId="269"/>
            <ac:picMk id="13" creationId="{AFB05A2B-6A94-E5AB-8D4E-62E3E5C2A1AA}"/>
          </ac:picMkLst>
        </pc:picChg>
      </pc:sldChg>
      <pc:sldChg chg="modSp new del">
        <pc:chgData name="Гусейнов Санан Арзу оглы" userId="S::sanan.guseynov@urfu.me::e0f72b56-4f9d-4cac-89ba-9863cdeec8e7" providerId="AD" clId="Web-{4C4F407E-843D-AA1E-BED7-D7ABC5000AE5}" dt="2025-05-01T21:10:47.413" v="139"/>
        <pc:sldMkLst>
          <pc:docMk/>
          <pc:sldMk cId="3067610444" sldId="270"/>
        </pc:sldMkLst>
        <pc:spChg chg="mod">
          <ac:chgData name="Гусейнов Санан Арзу оглы" userId="S::sanan.guseynov@urfu.me::e0f72b56-4f9d-4cac-89ba-9863cdeec8e7" providerId="AD" clId="Web-{4C4F407E-843D-AA1E-BED7-D7ABC5000AE5}" dt="2025-05-01T20:41:26.508" v="11" actId="1076"/>
          <ac:spMkLst>
            <pc:docMk/>
            <pc:sldMk cId="3067610444" sldId="270"/>
            <ac:spMk id="2" creationId="{A58F325E-392F-8F02-6EAD-23D9CF8BD306}"/>
          </ac:spMkLst>
        </pc:spChg>
        <pc:spChg chg="mod">
          <ac:chgData name="Гусейнов Санан Арзу оглы" userId="S::sanan.guseynov@urfu.me::e0f72b56-4f9d-4cac-89ba-9863cdeec8e7" providerId="AD" clId="Web-{4C4F407E-843D-AA1E-BED7-D7ABC5000AE5}" dt="2025-05-01T20:41:13.195" v="8" actId="14100"/>
          <ac:spMkLst>
            <pc:docMk/>
            <pc:sldMk cId="3067610444" sldId="270"/>
            <ac:spMk id="3" creationId="{0269F6B1-59C2-BE1F-B1A1-D7A580343078}"/>
          </ac:spMkLst>
        </pc:spChg>
      </pc:sldChg>
      <pc:sldChg chg="new del">
        <pc:chgData name="Гусейнов Санан Арзу оглы" userId="S::sanan.guseynov@urfu.me::e0f72b56-4f9d-4cac-89ba-9863cdeec8e7" providerId="AD" clId="Web-{4C4F407E-843D-AA1E-BED7-D7ABC5000AE5}" dt="2025-05-01T20:37:43.093" v="2"/>
        <pc:sldMkLst>
          <pc:docMk/>
          <pc:sldMk cId="3929830805" sldId="270"/>
        </pc:sldMkLst>
      </pc:sldChg>
      <pc:sldChg chg="addSp delSp modSp new mod setBg modClrScheme setClrOvrMap delDesignElem chgLayout">
        <pc:chgData name="Гусейнов Санан Арзу оглы" userId="S::sanan.guseynov@urfu.me::e0f72b56-4f9d-4cac-89ba-9863cdeec8e7" providerId="AD" clId="Web-{4C4F407E-843D-AA1E-BED7-D7ABC5000AE5}" dt="2025-05-01T22:05:19.277" v="697"/>
        <pc:sldMkLst>
          <pc:docMk/>
          <pc:sldMk cId="1238861144" sldId="271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05:19.277" v="697"/>
          <ac:spMkLst>
            <pc:docMk/>
            <pc:sldMk cId="1238861144" sldId="271"/>
            <ac:spMk id="2" creationId="{1E5A75B3-C6FF-247D-6AC3-F22404DF113D}"/>
          </ac:spMkLst>
        </pc:spChg>
        <pc:spChg chg="mod ord">
          <ac:chgData name="Гусейнов Санан Арзу оглы" userId="S::sanan.guseynov@urfu.me::e0f72b56-4f9d-4cac-89ba-9863cdeec8e7" providerId="AD" clId="Web-{4C4F407E-843D-AA1E-BED7-D7ABC5000AE5}" dt="2025-05-01T22:05:19.277" v="697"/>
          <ac:spMkLst>
            <pc:docMk/>
            <pc:sldMk cId="1238861144" sldId="271"/>
            <ac:spMk id="3" creationId="{12560B24-EAAF-3517-E5D2-7EED97FD62AD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1:11:53.433" v="143"/>
          <ac:spMkLst>
            <pc:docMk/>
            <pc:sldMk cId="1238861144" sldId="271"/>
            <ac:spMk id="9" creationId="{85428F22-76B3-4107-AADE-3F9EC95FD325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1:55:01.653" v="585"/>
          <ac:spMkLst>
            <pc:docMk/>
            <pc:sldMk cId="1238861144" sldId="271"/>
            <ac:spMk id="26" creationId="{2FCD9B94-D70B-4446-85E5-ACD3904289CB}"/>
          </ac:spMkLst>
        </pc:spChg>
        <pc:grpChg chg="add del">
          <ac:chgData name="Гусейнов Санан Арзу оглы" userId="S::sanan.guseynov@urfu.me::e0f72b56-4f9d-4cac-89ba-9863cdeec8e7" providerId="AD" clId="Web-{4C4F407E-843D-AA1E-BED7-D7ABC5000AE5}" dt="2025-05-01T21:11:53.433" v="143"/>
          <ac:grpSpMkLst>
            <pc:docMk/>
            <pc:sldMk cId="1238861144" sldId="271"/>
            <ac:grpSpMk id="11" creationId="{5346FBCF-5353-4172-96F5-4B7EB07777C4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1:11:53.433" v="143"/>
          <ac:grpSpMkLst>
            <pc:docMk/>
            <pc:sldMk cId="1238861144" sldId="271"/>
            <ac:grpSpMk id="15" creationId="{78326E10-C8CB-487F-A110-F861268DE619}"/>
          </ac:grpSpMkLst>
        </pc:grpChg>
        <pc:picChg chg="add mod">
          <ac:chgData name="Гусейнов Санан Арзу оглы" userId="S::sanan.guseynov@urfu.me::e0f72b56-4f9d-4cac-89ba-9863cdeec8e7" providerId="AD" clId="Web-{4C4F407E-843D-AA1E-BED7-D7ABC5000AE5}" dt="2025-05-01T21:12:36.544" v="149" actId="1076"/>
          <ac:picMkLst>
            <pc:docMk/>
            <pc:sldMk cId="1238861144" sldId="271"/>
            <ac:picMk id="5" creationId="{4CE477F6-8BCC-0786-0536-A9FE50BFAA15}"/>
          </ac:picMkLst>
        </pc:picChg>
        <pc:cxnChg chg="add del">
          <ac:chgData name="Гусейнов Санан Арзу оглы" userId="S::sanan.guseynov@urfu.me::e0f72b56-4f9d-4cac-89ba-9863cdeec8e7" providerId="AD" clId="Web-{4C4F407E-843D-AA1E-BED7-D7ABC5000AE5}" dt="2025-05-01T21:55:01.653" v="585"/>
          <ac:cxnSpMkLst>
            <pc:docMk/>
            <pc:sldMk cId="1238861144" sldId="271"/>
            <ac:cxnSpMk id="28" creationId="{3378FF8B-3743-48E1-88E3-F4CADB3DECE5}"/>
          </ac:cxnSpMkLst>
        </pc:cxnChg>
      </pc:sldChg>
      <pc:sldChg chg="addSp delSp modSp new mod setBg modClrScheme delDesignElem chgLayout">
        <pc:chgData name="Гусейнов Санан Арзу оглы" userId="S::sanan.guseynov@urfu.me::e0f72b56-4f9d-4cac-89ba-9863cdeec8e7" providerId="AD" clId="Web-{4C4F407E-843D-AA1E-BED7-D7ABC5000AE5}" dt="2025-05-01T22:05:19.277" v="697"/>
        <pc:sldMkLst>
          <pc:docMk/>
          <pc:sldMk cId="4206585758" sldId="272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05:19.277" v="697"/>
          <ac:spMkLst>
            <pc:docMk/>
            <pc:sldMk cId="4206585758" sldId="272"/>
            <ac:spMk id="2" creationId="{15B38F21-306E-EC97-C067-F921E8E3093D}"/>
          </ac:spMkLst>
        </pc:spChg>
        <pc:spChg chg="del mod">
          <ac:chgData name="Гусейнов Санан Арзу оглы" userId="S::sanan.guseynov@urfu.me::e0f72b56-4f9d-4cac-89ba-9863cdeec8e7" providerId="AD" clId="Web-{4C4F407E-843D-AA1E-BED7-D7ABC5000AE5}" dt="2025-05-01T21:19:43.270" v="202"/>
          <ac:spMkLst>
            <pc:docMk/>
            <pc:sldMk cId="4206585758" sldId="272"/>
            <ac:spMk id="3" creationId="{64E4024C-D4BA-6B22-FCB5-DD2F610B8605}"/>
          </ac:spMkLst>
        </pc:spChg>
        <pc:spChg chg="del mod">
          <ac:chgData name="Гусейнов Санан Арзу оглы" userId="S::sanan.guseynov@urfu.me::e0f72b56-4f9d-4cac-89ba-9863cdeec8e7" providerId="AD" clId="Web-{4C4F407E-843D-AA1E-BED7-D7ABC5000AE5}" dt="2025-05-01T21:21:28.587" v="218"/>
          <ac:spMkLst>
            <pc:docMk/>
            <pc:sldMk cId="4206585758" sldId="272"/>
            <ac:spMk id="4" creationId="{1C74923B-4420-2A0C-A136-D32A3D25CC86}"/>
          </ac:spMkLst>
        </pc:spChg>
        <pc:spChg chg="add del mod">
          <ac:chgData name="Гусейнов Санан Арзу оглы" userId="S::sanan.guseynov@urfu.me::e0f72b56-4f9d-4cac-89ba-9863cdeec8e7" providerId="AD" clId="Web-{4C4F407E-843D-AA1E-BED7-D7ABC5000AE5}" dt="2025-05-01T21:24:05.937" v="247"/>
          <ac:spMkLst>
            <pc:docMk/>
            <pc:sldMk cId="4206585758" sldId="272"/>
            <ac:spMk id="7" creationId="{423837FC-E25C-8F26-4093-9F1751A81DF2}"/>
          </ac:spMkLst>
        </pc:spChg>
        <pc:spChg chg="add del mod">
          <ac:chgData name="Гусейнов Санан Арзу оглы" userId="S::sanan.guseynov@urfu.me::e0f72b56-4f9d-4cac-89ba-9863cdeec8e7" providerId="AD" clId="Web-{4C4F407E-843D-AA1E-BED7-D7ABC5000AE5}" dt="2025-05-01T21:25:40.631" v="255"/>
          <ac:spMkLst>
            <pc:docMk/>
            <pc:sldMk cId="4206585758" sldId="272"/>
            <ac:spMk id="9" creationId="{C75CAE48-6BAB-B842-441C-3CD7E2C79FFA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1:29:50.531" v="287"/>
          <ac:spMkLst>
            <pc:docMk/>
            <pc:sldMk cId="4206585758" sldId="272"/>
            <ac:spMk id="11" creationId="{141E1500-A714-061E-CE22-29FE16CA9236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1:32:46.163" v="313"/>
          <ac:spMkLst>
            <pc:docMk/>
            <pc:sldMk cId="4206585758" sldId="272"/>
            <ac:spMk id="13" creationId="{AB66E3F2-3DC7-FD5C-7F12-025E30FE27D1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1:33:11.289" v="320"/>
          <ac:spMkLst>
            <pc:docMk/>
            <pc:sldMk cId="4206585758" sldId="272"/>
            <ac:spMk id="15" creationId="{5C4F2512-DEC9-7F34-113C-CBC8D0802515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1:33:55.447" v="327"/>
          <ac:spMkLst>
            <pc:docMk/>
            <pc:sldMk cId="4206585758" sldId="272"/>
            <ac:spMk id="24" creationId="{7E8EB0CC-EB9C-7624-60D0-CEE12517148C}"/>
          </ac:spMkLst>
        </pc:spChg>
        <pc:grpChg chg="add del">
          <ac:chgData name="Гусейнов Санан Арзу оглы" userId="S::sanan.guseynov@urfu.me::e0f72b56-4f9d-4cac-89ba-9863cdeec8e7" providerId="AD" clId="Web-{4C4F407E-843D-AA1E-BED7-D7ABC5000AE5}" dt="2025-05-01T21:34:43.621" v="340"/>
          <ac:grpSpMkLst>
            <pc:docMk/>
            <pc:sldMk cId="4206585758" sldId="272"/>
            <ac:grpSpMk id="17" creationId="{9A1C046F-2C2B-4272-BDC2-F3914E7C2C0D}"/>
          </ac:grpSpMkLst>
        </pc:grpChg>
        <pc:picChg chg="add mod ord">
          <ac:chgData name="Гусейнов Санан Арзу оглы" userId="S::sanan.guseynov@urfu.me::e0f72b56-4f9d-4cac-89ba-9863cdeec8e7" providerId="AD" clId="Web-{4C4F407E-843D-AA1E-BED7-D7ABC5000AE5}" dt="2025-05-01T22:05:19.277" v="697"/>
          <ac:picMkLst>
            <pc:docMk/>
            <pc:sldMk cId="4206585758" sldId="272"/>
            <ac:picMk id="5" creationId="{A187D526-97AB-BF2B-F97B-3851C0347B2E}"/>
          </ac:picMkLst>
        </pc:picChg>
        <pc:picChg chg="add mod ord">
          <ac:chgData name="Гусейнов Санан Арзу оглы" userId="S::sanan.guseynov@urfu.me::e0f72b56-4f9d-4cac-89ba-9863cdeec8e7" providerId="AD" clId="Web-{4C4F407E-843D-AA1E-BED7-D7ABC5000AE5}" dt="2025-05-01T22:05:19.277" v="697"/>
          <ac:picMkLst>
            <pc:docMk/>
            <pc:sldMk cId="4206585758" sldId="272"/>
            <ac:picMk id="6" creationId="{F4C1E764-26E4-9A23-DE8B-BEAAD65B446A}"/>
          </ac:picMkLst>
        </pc:picChg>
        <pc:picChg chg="add mod">
          <ac:chgData name="Гусейнов Санан Арзу оглы" userId="S::sanan.guseynov@urfu.me::e0f72b56-4f9d-4cac-89ba-9863cdeec8e7" providerId="AD" clId="Web-{4C4F407E-843D-AA1E-BED7-D7ABC5000AE5}" dt="2025-05-01T22:03:14.756" v="672" actId="1076"/>
          <ac:picMkLst>
            <pc:docMk/>
            <pc:sldMk cId="4206585758" sldId="272"/>
            <ac:picMk id="8" creationId="{FE5B73E2-21BF-B614-930A-50381908504E}"/>
          </ac:picMkLst>
        </pc:picChg>
        <pc:picChg chg="add del mod">
          <ac:chgData name="Гусейнов Санан Арзу оглы" userId="S::sanan.guseynov@urfu.me::e0f72b56-4f9d-4cac-89ba-9863cdeec8e7" providerId="AD" clId="Web-{4C4F407E-843D-AA1E-BED7-D7ABC5000AE5}" dt="2025-05-01T21:29:14.249" v="280"/>
          <ac:picMkLst>
            <pc:docMk/>
            <pc:sldMk cId="4206585758" sldId="272"/>
            <ac:picMk id="10" creationId="{A2D5DBFE-F7FE-7954-E053-7871521E5407}"/>
          </ac:picMkLst>
        </pc:picChg>
        <pc:picChg chg="add mod">
          <ac:chgData name="Гусейнов Санан Арзу оглы" userId="S::sanan.guseynov@urfu.me::e0f72b56-4f9d-4cac-89ba-9863cdeec8e7" providerId="AD" clId="Web-{4C4F407E-843D-AA1E-BED7-D7ABC5000AE5}" dt="2025-05-01T22:03:17.194" v="673" actId="1076"/>
          <ac:picMkLst>
            <pc:docMk/>
            <pc:sldMk cId="4206585758" sldId="272"/>
            <ac:picMk id="12" creationId="{A286C295-9DE1-6FF6-3EAA-F13D6F98350B}"/>
          </ac:picMkLst>
        </pc:picChg>
        <pc:picChg chg="add mod">
          <ac:chgData name="Гусейнов Санан Арзу оглы" userId="S::sanan.guseynov@urfu.me::e0f72b56-4f9d-4cac-89ba-9863cdeec8e7" providerId="AD" clId="Web-{4C4F407E-843D-AA1E-BED7-D7ABC5000AE5}" dt="2025-05-01T22:04:28.040" v="690" actId="1076"/>
          <ac:picMkLst>
            <pc:docMk/>
            <pc:sldMk cId="4206585758" sldId="272"/>
            <ac:picMk id="14" creationId="{3CE38BAC-F347-3D05-2850-B333993EC0C6}"/>
          </ac:picMkLst>
        </pc:picChg>
        <pc:picChg chg="add mod">
          <ac:chgData name="Гусейнов Санан Арзу оглы" userId="S::sanan.guseynov@urfu.me::e0f72b56-4f9d-4cac-89ba-9863cdeec8e7" providerId="AD" clId="Web-{4C4F407E-843D-AA1E-BED7-D7ABC5000AE5}" dt="2025-05-01T22:03:12.600" v="671" actId="1076"/>
          <ac:picMkLst>
            <pc:docMk/>
            <pc:sldMk cId="4206585758" sldId="272"/>
            <ac:picMk id="16" creationId="{F5D20476-E32C-1854-8D13-EF40FDA334D7}"/>
          </ac:picMkLst>
        </pc:picChg>
        <pc:picChg chg="add mod">
          <ac:chgData name="Гусейнов Санан Арзу оглы" userId="S::sanan.guseynov@urfu.me::e0f72b56-4f9d-4cac-89ba-9863cdeec8e7" providerId="AD" clId="Web-{4C4F407E-843D-AA1E-BED7-D7ABC5000AE5}" dt="2025-05-01T22:05:02.057" v="695" actId="14100"/>
          <ac:picMkLst>
            <pc:docMk/>
            <pc:sldMk cId="4206585758" sldId="272"/>
            <ac:picMk id="26" creationId="{A03A8873-1A78-1B51-8181-DE634953CE38}"/>
          </ac:picMkLst>
        </pc:picChg>
        <pc:cxnChg chg="add del">
          <ac:chgData name="Гусейнов Санан Арзу оглы" userId="S::sanan.guseynov@urfu.me::e0f72b56-4f9d-4cac-89ba-9863cdeec8e7" providerId="AD" clId="Web-{4C4F407E-843D-AA1E-BED7-D7ABC5000AE5}" dt="2025-05-01T21:55:01.653" v="585"/>
          <ac:cxnSpMkLst>
            <pc:docMk/>
            <pc:sldMk cId="4206585758" sldId="272"/>
            <ac:cxnSpMk id="25" creationId="{CA1145BF-92BF-4DD5-8D60-41EAD498D3C9}"/>
          </ac:cxnSpMkLst>
        </pc:cxnChg>
        <pc:cxnChg chg="add del">
          <ac:chgData name="Гусейнов Санан Арзу оглы" userId="S::sanan.guseynov@urfu.me::e0f72b56-4f9d-4cac-89ba-9863cdeec8e7" providerId="AD" clId="Web-{4C4F407E-843D-AA1E-BED7-D7ABC5000AE5}" dt="2025-05-01T21:55:01.653" v="585"/>
          <ac:cxnSpMkLst>
            <pc:docMk/>
            <pc:sldMk cId="4206585758" sldId="272"/>
            <ac:cxnSpMk id="27" creationId="{B2AA41A3-D549-47A3-9446-DEB902E952A1}"/>
          </ac:cxnSpMkLst>
        </pc:cxnChg>
        <pc:cxnChg chg="add del">
          <ac:chgData name="Гусейнов Санан Арзу оглы" userId="S::sanan.guseynov@urfu.me::e0f72b56-4f9d-4cac-89ba-9863cdeec8e7" providerId="AD" clId="Web-{4C4F407E-843D-AA1E-BED7-D7ABC5000AE5}" dt="2025-05-01T21:55:01.653" v="585"/>
          <ac:cxnSpMkLst>
            <pc:docMk/>
            <pc:sldMk cId="4206585758" sldId="272"/>
            <ac:cxnSpMk id="29" creationId="{D76884E1-325F-408B-B174-142067AB1E3B}"/>
          </ac:cxnSpMkLst>
        </pc:cxnChg>
      </pc:sldChg>
      <pc:sldChg chg="addSp delSp modSp new del mod modClrScheme chgLayout">
        <pc:chgData name="Гусейнов Санан Арзу оглы" userId="S::sanan.guseynov@urfu.me::e0f72b56-4f9d-4cac-89ba-9863cdeec8e7" providerId="AD" clId="Web-{4C4F407E-843D-AA1E-BED7-D7ABC5000AE5}" dt="2025-05-01T22:04:51.541" v="694"/>
        <pc:sldMkLst>
          <pc:docMk/>
          <pc:sldMk cId="824439455" sldId="273"/>
        </pc:sldMkLst>
        <pc:spChg chg="add del mod">
          <ac:chgData name="Гусейнов Санан Арзу оглы" userId="S::sanan.guseynov@urfu.me::e0f72b56-4f9d-4cac-89ba-9863cdeec8e7" providerId="AD" clId="Web-{4C4F407E-843D-AA1E-BED7-D7ABC5000AE5}" dt="2025-05-01T21:27:49.152" v="272"/>
          <ac:spMkLst>
            <pc:docMk/>
            <pc:sldMk cId="824439455" sldId="273"/>
            <ac:spMk id="2" creationId="{13020E9F-E948-AFD7-07EB-F17DBC7C08DB}"/>
          </ac:spMkLst>
        </pc:spChg>
        <pc:picChg chg="add del mod">
          <ac:chgData name="Гусейнов Санан Арзу оглы" userId="S::sanan.guseynov@urfu.me::e0f72b56-4f9d-4cac-89ba-9863cdeec8e7" providerId="AD" clId="Web-{4C4F407E-843D-AA1E-BED7-D7ABC5000AE5}" dt="2025-05-01T21:28:55.185" v="276"/>
          <ac:picMkLst>
            <pc:docMk/>
            <pc:sldMk cId="824439455" sldId="273"/>
            <ac:picMk id="3" creationId="{CF697069-0BBD-42E0-E716-5741783742C2}"/>
          </ac:picMkLst>
        </pc:picChg>
      </pc:sldChg>
      <pc:sldChg chg="addSp delSp modSp new mod setBg modClrScheme setClrOvrMap delDesignElem chgLayout">
        <pc:chgData name="Гусейнов Санан Арзу оглы" userId="S::sanan.guseynov@urfu.me::e0f72b56-4f9d-4cac-89ba-9863cdeec8e7" providerId="AD" clId="Web-{4C4F407E-843D-AA1E-BED7-D7ABC5000AE5}" dt="2025-05-01T22:05:19.277" v="697"/>
        <pc:sldMkLst>
          <pc:docMk/>
          <pc:sldMk cId="2704252730" sldId="274"/>
        </pc:sldMkLst>
        <pc:spChg chg="mod ord">
          <ac:chgData name="Гусейнов Санан Арзу оглы" userId="S::sanan.guseynov@urfu.me::e0f72b56-4f9d-4cac-89ba-9863cdeec8e7" providerId="AD" clId="Web-{4C4F407E-843D-AA1E-BED7-D7ABC5000AE5}" dt="2025-05-01T22:05:19.277" v="697"/>
          <ac:spMkLst>
            <pc:docMk/>
            <pc:sldMk cId="2704252730" sldId="274"/>
            <ac:spMk id="2" creationId="{F3FAC4D0-24CD-6F5E-6EB9-697EC0116EB0}"/>
          </ac:spMkLst>
        </pc:spChg>
        <pc:spChg chg="add del mod ord">
          <ac:chgData name="Гусейнов Санан Арзу оглы" userId="S::sanan.guseynov@urfu.me::e0f72b56-4f9d-4cac-89ba-9863cdeec8e7" providerId="AD" clId="Web-{4C4F407E-843D-AA1E-BED7-D7ABC5000AE5}" dt="2025-05-01T21:55:20.638" v="588"/>
          <ac:spMkLst>
            <pc:docMk/>
            <pc:sldMk cId="2704252730" sldId="274"/>
            <ac:spMk id="3" creationId="{69C973BE-E53C-44A0-E3BB-53AFBFE2129D}"/>
          </ac:spMkLst>
        </pc:spChg>
        <pc:spChg chg="add del mod">
          <ac:chgData name="Гусейнов Санан Арзу оглы" userId="S::sanan.guseynov@urfu.me::e0f72b56-4f9d-4cac-89ba-9863cdeec8e7" providerId="AD" clId="Web-{4C4F407E-843D-AA1E-BED7-D7ABC5000AE5}" dt="2025-05-01T21:55:52.764" v="595"/>
          <ac:spMkLst>
            <pc:docMk/>
            <pc:sldMk cId="2704252730" sldId="274"/>
            <ac:spMk id="4" creationId="{7D452A86-BE65-B580-C88F-4FD37FE265B4}"/>
          </ac:spMkLst>
        </pc:spChg>
        <pc:spChg chg="add mod">
          <ac:chgData name="Гусейнов Санан Арзу оглы" userId="S::sanan.guseynov@urfu.me::e0f72b56-4f9d-4cac-89ba-9863cdeec8e7" providerId="AD" clId="Web-{4C4F407E-843D-AA1E-BED7-D7ABC5000AE5}" dt="2025-05-01T21:59:51.717" v="637" actId="14100"/>
          <ac:spMkLst>
            <pc:docMk/>
            <pc:sldMk cId="2704252730" sldId="274"/>
            <ac:spMk id="6" creationId="{0D02C9C8-4AFF-5FA9-40F2-D26784FAAE02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1:55:40.826" v="592"/>
          <ac:spMkLst>
            <pc:docMk/>
            <pc:sldMk cId="2704252730" sldId="274"/>
            <ac:spMk id="17" creationId="{A9BAE969-AB5B-40E1-B33B-79C2DC3654DC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1:55:20.591" v="587"/>
          <ac:spMkLst>
            <pc:docMk/>
            <pc:sldMk cId="2704252730" sldId="274"/>
            <ac:spMk id="18" creationId="{0DF3F811-7293-4792-B4BE-C473322AACC5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1:55:40.826" v="592"/>
          <ac:spMkLst>
            <pc:docMk/>
            <pc:sldMk cId="2704252730" sldId="274"/>
            <ac:spMk id="19" creationId="{B0D396E6-2FD6-49D9-946F-4FABC88B6AAF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1:59:09.615" v="632"/>
          <ac:spMkLst>
            <pc:docMk/>
            <pc:sldMk cId="2704252730" sldId="274"/>
            <ac:spMk id="40" creationId="{F64080D6-34DE-4277-97CC-2FB3812846DA}"/>
          </ac:spMkLst>
        </pc:spChg>
        <pc:spChg chg="add del">
          <ac:chgData name="Гусейнов Санан Арзу оглы" userId="S::sanan.guseynov@urfu.me::e0f72b56-4f9d-4cac-89ba-9863cdeec8e7" providerId="AD" clId="Web-{4C4F407E-843D-AA1E-BED7-D7ABC5000AE5}" dt="2025-05-01T22:05:16.714" v="696"/>
          <ac:spMkLst>
            <pc:docMk/>
            <pc:sldMk cId="2704252730" sldId="274"/>
            <ac:spMk id="45" creationId="{2FCD9B94-D70B-4446-85E5-ACD3904289CB}"/>
          </ac:spMkLst>
        </pc:spChg>
        <pc:grpChg chg="add del">
          <ac:chgData name="Гусейнов Санан Арзу оглы" userId="S::sanan.guseynov@urfu.me::e0f72b56-4f9d-4cac-89ba-9863cdeec8e7" providerId="AD" clId="Web-{4C4F407E-843D-AA1E-BED7-D7ABC5000AE5}" dt="2025-05-01T21:55:40.826" v="592"/>
          <ac:grpSpMkLst>
            <pc:docMk/>
            <pc:sldMk cId="2704252730" sldId="274"/>
            <ac:grpSpMk id="9" creationId="{0A47CF6F-27C2-43F3-AF69-E3D576363742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1:55:20.591" v="587"/>
          <ac:grpSpMkLst>
            <pc:docMk/>
            <pc:sldMk cId="2704252730" sldId="274"/>
            <ac:grpSpMk id="10" creationId="{729D1C44-1DC2-46A3-AF4D-6CF3F03E7AEF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1:55:40.826" v="592"/>
          <ac:grpSpMkLst>
            <pc:docMk/>
            <pc:sldMk cId="2704252730" sldId="274"/>
            <ac:grpSpMk id="21" creationId="{EA356820-4B8B-4A1F-B190-A3FF1AEB6715}"/>
          </ac:grpSpMkLst>
        </pc:grpChg>
        <pc:grpChg chg="add del">
          <ac:chgData name="Гусейнов Санан Арзу оглы" userId="S::sanan.guseynov@urfu.me::e0f72b56-4f9d-4cac-89ba-9863cdeec8e7" providerId="AD" clId="Web-{4C4F407E-843D-AA1E-BED7-D7ABC5000AE5}" dt="2025-05-01T21:59:09.615" v="632"/>
          <ac:grpSpMkLst>
            <pc:docMk/>
            <pc:sldMk cId="2704252730" sldId="274"/>
            <ac:grpSpMk id="32" creationId="{0A47CF6F-27C2-43F3-AF69-E3D576363742}"/>
          </ac:grpSpMkLst>
        </pc:grpChg>
        <pc:picChg chg="add mod">
          <ac:chgData name="Гусейнов Санан Арзу оглы" userId="S::sanan.guseynov@urfu.me::e0f72b56-4f9d-4cac-89ba-9863cdeec8e7" providerId="AD" clId="Web-{4C4F407E-843D-AA1E-BED7-D7ABC5000AE5}" dt="2025-05-01T21:59:09.615" v="632"/>
          <ac:picMkLst>
            <pc:docMk/>
            <pc:sldMk cId="2704252730" sldId="274"/>
            <ac:picMk id="5" creationId="{83EF4937-7587-1BA6-BBF1-586A4D8A406C}"/>
          </ac:picMkLst>
        </pc:picChg>
        <pc:picChg chg="add del">
          <ac:chgData name="Гусейнов Санан Арзу оглы" userId="S::sanan.guseynov@urfu.me::e0f72b56-4f9d-4cac-89ba-9863cdeec8e7" providerId="AD" clId="Web-{4C4F407E-843D-AA1E-BED7-D7ABC5000AE5}" dt="2025-05-01T21:55:20.591" v="587"/>
          <ac:picMkLst>
            <pc:docMk/>
            <pc:sldMk cId="2704252730" sldId="274"/>
            <ac:picMk id="7" creationId="{ABD7B171-C339-92F3-2762-1789BF5E73F8}"/>
          </ac:picMkLst>
        </pc:picChg>
        <pc:cxnChg chg="add del">
          <ac:chgData name="Гусейнов Санан Арзу оглы" userId="S::sanan.guseynov@urfu.me::e0f72b56-4f9d-4cac-89ba-9863cdeec8e7" providerId="AD" clId="Web-{4C4F407E-843D-AA1E-BED7-D7ABC5000AE5}" dt="2025-05-01T22:05:16.714" v="696"/>
          <ac:cxnSpMkLst>
            <pc:docMk/>
            <pc:sldMk cId="2704252730" sldId="274"/>
            <ac:cxnSpMk id="47" creationId="{3378FF8B-3743-48E1-88E3-F4CADB3DECE5}"/>
          </ac:cxnSpMkLst>
        </pc:cxnChg>
      </pc:sldChg>
      <pc:sldMasterChg chg="del delSldLayout">
        <pc:chgData name="Гусейнов Санан Арзу оглы" userId="S::sanan.guseynov@urfu.me::e0f72b56-4f9d-4cac-89ba-9863cdeec8e7" providerId="AD" clId="Web-{4C4F407E-843D-AA1E-BED7-D7ABC5000AE5}" dt="2025-05-01T21:11:06.132" v="140"/>
        <pc:sldMasterMkLst>
          <pc:docMk/>
          <pc:sldMasterMk cId="4254811654" sldId="2147483672"/>
        </pc:sldMasterMkLst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3205317108" sldId="2147483673"/>
          </pc:sldLayoutMkLst>
        </pc:sldLayoutChg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909999786" sldId="2147483674"/>
          </pc:sldLayoutMkLst>
        </pc:sldLayoutChg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4001964779" sldId="2147483675"/>
          </pc:sldLayoutMkLst>
        </pc:sldLayoutChg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2518939028" sldId="2147483676"/>
          </pc:sldLayoutMkLst>
        </pc:sldLayoutChg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398143537" sldId="2147483677"/>
          </pc:sldLayoutMkLst>
        </pc:sldLayoutChg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3660103276" sldId="2147483678"/>
          </pc:sldLayoutMkLst>
        </pc:sldLayoutChg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2341541849" sldId="2147483679"/>
          </pc:sldLayoutMkLst>
        </pc:sldLayoutChg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3196238869" sldId="2147483680"/>
          </pc:sldLayoutMkLst>
        </pc:sldLayoutChg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1634154632" sldId="2147483681"/>
          </pc:sldLayoutMkLst>
        </pc:sldLayoutChg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2567744707" sldId="2147483682"/>
          </pc:sldLayoutMkLst>
        </pc:sldLayoutChg>
        <pc:sldLayoutChg chg="del">
          <pc:chgData name="Гусейнов Санан Арзу оглы" userId="S::sanan.guseynov@urfu.me::e0f72b56-4f9d-4cac-89ba-9863cdeec8e7" providerId="AD" clId="Web-{4C4F407E-843D-AA1E-BED7-D7ABC5000AE5}" dt="2025-05-01T21:11:06.132" v="140"/>
          <pc:sldLayoutMkLst>
            <pc:docMk/>
            <pc:sldMasterMk cId="4254811654" sldId="2147483672"/>
            <pc:sldLayoutMk cId="848436022" sldId="2147483683"/>
          </pc:sldLayoutMkLst>
        </pc:sldLayoutChg>
      </pc:sldMasterChg>
      <pc:sldMasterChg chg="add del addSldLayout delSldLayout modSldLayout">
        <pc:chgData name="Гусейнов Санан Арзу оглы" userId="S::sanan.guseynov@urfu.me::e0f72b56-4f9d-4cac-89ba-9863cdeec8e7" providerId="AD" clId="Web-{4C4F407E-843D-AA1E-BED7-D7ABC5000AE5}" dt="2025-05-01T21:55:01.653" v="585"/>
        <pc:sldMasterMkLst>
          <pc:docMk/>
          <pc:sldMasterMk cId="2721945574" sldId="2147483684"/>
        </pc:sldMasterMkLst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1703116946" sldId="214748368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335171257" sldId="214748368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111083993" sldId="214748368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1091956429" sldId="214748368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376474996" sldId="214748368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1771322215" sldId="214748369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2701225699" sldId="214748369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1588745166" sldId="214748369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2708707560" sldId="214748369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3228945623" sldId="214748369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320708481" sldId="214748369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3337911180" sldId="214748369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1081176358" sldId="214748369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3363964847" sldId="214748369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1500849994" sldId="214748369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2014387961" sldId="214748370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1:55:01.653" v="585"/>
          <pc:sldLayoutMkLst>
            <pc:docMk/>
            <pc:sldMasterMk cId="2721945574" sldId="2147483684"/>
            <pc:sldLayoutMk cId="667632546" sldId="2147483701"/>
          </pc:sldLayoutMkLst>
        </pc:sldLayoutChg>
      </pc:sldMasterChg>
      <pc:sldMasterChg chg="add del addSldLayout delSldLayout modSldLayout">
        <pc:chgData name="Гусейнов Санан Арзу оглы" userId="S::sanan.guseynov@urfu.me::e0f72b56-4f9d-4cac-89ba-9863cdeec8e7" providerId="AD" clId="Web-{4C4F407E-843D-AA1E-BED7-D7ABC5000AE5}" dt="2025-05-01T22:05:16.714" v="696"/>
        <pc:sldMasterMkLst>
          <pc:docMk/>
          <pc:sldMasterMk cId="520299209" sldId="2147483702"/>
        </pc:sldMasterMkLst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2979418369" sldId="214748370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3370307761" sldId="214748370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2368132178" sldId="214748370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719871024" sldId="214748370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1231985074" sldId="214748370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2333095874" sldId="214748370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1787968528" sldId="214748370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1640228577" sldId="214748371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2335807978" sldId="214748371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3582057872" sldId="214748371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2495890579" sldId="214748371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347701730" sldId="214748371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1697525253" sldId="214748371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3750252463" sldId="214748371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1661334897" sldId="214748371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2392458769" sldId="214748371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6.714" v="696"/>
          <pc:sldLayoutMkLst>
            <pc:docMk/>
            <pc:sldMasterMk cId="520299209" sldId="2147483702"/>
            <pc:sldLayoutMk cId="1427529491" sldId="2147483719"/>
          </pc:sldLayoutMkLst>
        </pc:sldLayoutChg>
      </pc:sldMasterChg>
      <pc:sldMasterChg chg="add del addSldLayout delSldLayout modSldLayout">
        <pc:chgData name="Гусейнов Санан Арзу оглы" userId="S::sanan.guseynov@urfu.me::e0f72b56-4f9d-4cac-89ba-9863cdeec8e7" providerId="AD" clId="Web-{4C4F407E-843D-AA1E-BED7-D7ABC5000AE5}" dt="2025-05-01T22:05:19.277" v="697"/>
        <pc:sldMasterMkLst>
          <pc:docMk/>
          <pc:sldMasterMk cId="1492980195" sldId="2147483720"/>
        </pc:sldMasterMkLst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1281732453" sldId="214748372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715592077" sldId="214748372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3033364438" sldId="214748372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2631642990" sldId="214748372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1121294441" sldId="214748372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223959823" sldId="214748372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3442968473" sldId="214748372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1855200225" sldId="214748372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518562113" sldId="214748372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3572223862" sldId="214748373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2956484793" sldId="214748373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3053498902" sldId="214748373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1702275824" sldId="214748373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3950897633" sldId="214748373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77337229" sldId="214748373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3091636870" sldId="214748373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1492980195" sldId="2147483720"/>
            <pc:sldLayoutMk cId="3139222720" sldId="2147483737"/>
          </pc:sldLayoutMkLst>
        </pc:sldLayoutChg>
      </pc:sldMasterChg>
      <pc:sldMasterChg chg="add addSldLayout modSldLayout">
        <pc:chgData name="Гусейнов Санан Арзу оглы" userId="S::sanan.guseynov@urfu.me::e0f72b56-4f9d-4cac-89ba-9863cdeec8e7" providerId="AD" clId="Web-{4C4F407E-843D-AA1E-BED7-D7ABC5000AE5}" dt="2025-05-01T22:05:19.277" v="697"/>
        <pc:sldMasterMkLst>
          <pc:docMk/>
          <pc:sldMasterMk cId="816301724" sldId="2147483738"/>
        </pc:sldMasterMkLst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3559832913" sldId="2147483739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728310088" sldId="2147483740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2690437722" sldId="2147483741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243673894" sldId="2147483742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3353745549" sldId="2147483743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2426388242" sldId="2147483744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2042384865" sldId="2147483745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1453930560" sldId="2147483746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2246073759" sldId="2147483747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317472121" sldId="2147483748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502239282" sldId="2147483749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791957115" sldId="2147483750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806986921" sldId="2147483751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3023168846" sldId="2147483752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3401409797" sldId="2147483753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1898992092" sldId="2147483754"/>
          </pc:sldLayoutMkLst>
        </pc:sldLayoutChg>
        <pc:sldLayoutChg chg="add mod replId">
          <pc:chgData name="Гусейнов Санан Арзу оглы" userId="S::sanan.guseynov@urfu.me::e0f72b56-4f9d-4cac-89ba-9863cdeec8e7" providerId="AD" clId="Web-{4C4F407E-843D-AA1E-BED7-D7ABC5000AE5}" dt="2025-05-01T22:05:19.277" v="697"/>
          <pc:sldLayoutMkLst>
            <pc:docMk/>
            <pc:sldMasterMk cId="816301724" sldId="2147483738"/>
            <pc:sldLayoutMk cId="273961471" sldId="2147483755"/>
          </pc:sldLayoutMkLst>
        </pc:sldLayoutChg>
      </pc:sldMasterChg>
    </pc:docChg>
  </pc:docChgLst>
  <pc:docChgLst>
    <pc:chgData name="Гусейнов Санан Арзу оглы" userId="S::sanan.guseynov@urfu.me::e0f72b56-4f9d-4cac-89ba-9863cdeec8e7" providerId="AD" clId="Web-{DC1F3534-1A7E-03FE-9BBD-8AD5DA107489}"/>
    <pc:docChg chg="addSld modSld">
      <pc:chgData name="Гусейнов Санан Арзу оглы" userId="S::sanan.guseynov@urfu.me::e0f72b56-4f9d-4cac-89ba-9863cdeec8e7" providerId="AD" clId="Web-{DC1F3534-1A7E-03FE-9BBD-8AD5DA107489}" dt="2025-05-12T11:15:37.095" v="187" actId="20577"/>
      <pc:docMkLst>
        <pc:docMk/>
      </pc:docMkLst>
      <pc:sldChg chg="modSp">
        <pc:chgData name="Гусейнов Санан Арзу оглы" userId="S::sanan.guseynov@urfu.me::e0f72b56-4f9d-4cac-89ba-9863cdeec8e7" providerId="AD" clId="Web-{DC1F3534-1A7E-03FE-9BBD-8AD5DA107489}" dt="2025-05-12T10:51:51.745" v="0" actId="1076"/>
        <pc:sldMkLst>
          <pc:docMk/>
          <pc:sldMk cId="1487146916" sldId="259"/>
        </pc:sldMkLst>
        <pc:spChg chg="mod">
          <ac:chgData name="Гусейнов Санан Арзу оглы" userId="S::sanan.guseynov@urfu.me::e0f72b56-4f9d-4cac-89ba-9863cdeec8e7" providerId="AD" clId="Web-{DC1F3534-1A7E-03FE-9BBD-8AD5DA107489}" dt="2025-05-12T10:51:51.745" v="0" actId="1076"/>
          <ac:spMkLst>
            <pc:docMk/>
            <pc:sldMk cId="1487146916" sldId="259"/>
            <ac:spMk id="2" creationId="{C9F6B048-E7BD-9ECC-2A45-D04F49021643}"/>
          </ac:spMkLst>
        </pc:spChg>
      </pc:sldChg>
      <pc:sldChg chg="modSp">
        <pc:chgData name="Гусейнов Санан Арзу оглы" userId="S::sanan.guseynov@urfu.me::e0f72b56-4f9d-4cac-89ba-9863cdeec8e7" providerId="AD" clId="Web-{DC1F3534-1A7E-03FE-9BBD-8AD5DA107489}" dt="2025-05-12T11:11:16.866" v="119" actId="1076"/>
        <pc:sldMkLst>
          <pc:docMk/>
          <pc:sldMk cId="1238861144" sldId="271"/>
        </pc:sldMkLst>
        <pc:spChg chg="mod">
          <ac:chgData name="Гусейнов Санан Арзу оглы" userId="S::sanan.guseynov@urfu.me::e0f72b56-4f9d-4cac-89ba-9863cdeec8e7" providerId="AD" clId="Web-{DC1F3534-1A7E-03FE-9BBD-8AD5DA107489}" dt="2025-05-12T11:10:48.990" v="113" actId="1076"/>
          <ac:spMkLst>
            <pc:docMk/>
            <pc:sldMk cId="1238861144" sldId="271"/>
            <ac:spMk id="2" creationId="{1E5A75B3-C6FF-247D-6AC3-F22404DF113D}"/>
          </ac:spMkLst>
        </pc:spChg>
        <pc:spChg chg="mod">
          <ac:chgData name="Гусейнов Санан Арзу оглы" userId="S::sanan.guseynov@urfu.me::e0f72b56-4f9d-4cac-89ba-9863cdeec8e7" providerId="AD" clId="Web-{DC1F3534-1A7E-03FE-9BBD-8AD5DA107489}" dt="2025-05-12T11:11:16.866" v="119" actId="1076"/>
          <ac:spMkLst>
            <pc:docMk/>
            <pc:sldMk cId="1238861144" sldId="271"/>
            <ac:spMk id="3" creationId="{12560B24-EAAF-3517-E5D2-7EED97FD62AD}"/>
          </ac:spMkLst>
        </pc:spChg>
      </pc:sldChg>
      <pc:sldChg chg="modSp">
        <pc:chgData name="Гусейнов Санан Арзу оглы" userId="S::sanan.guseynov@urfu.me::e0f72b56-4f9d-4cac-89ba-9863cdeec8e7" providerId="AD" clId="Web-{DC1F3534-1A7E-03FE-9BBD-8AD5DA107489}" dt="2025-05-12T11:12:32.197" v="124" actId="14100"/>
        <pc:sldMkLst>
          <pc:docMk/>
          <pc:sldMk cId="2704252730" sldId="274"/>
        </pc:sldMkLst>
        <pc:spChg chg="mod">
          <ac:chgData name="Гусейнов Санан Арзу оглы" userId="S::sanan.guseynov@urfu.me::e0f72b56-4f9d-4cac-89ba-9863cdeec8e7" providerId="AD" clId="Web-{DC1F3534-1A7E-03FE-9BBD-8AD5DA107489}" dt="2025-05-12T11:12:11.368" v="120" actId="1076"/>
          <ac:spMkLst>
            <pc:docMk/>
            <pc:sldMk cId="2704252730" sldId="274"/>
            <ac:spMk id="2" creationId="{F3FAC4D0-24CD-6F5E-6EB9-697EC0116EB0}"/>
          </ac:spMkLst>
        </pc:spChg>
        <pc:spChg chg="mod">
          <ac:chgData name="Гусейнов Санан Арзу оглы" userId="S::sanan.guseynov@urfu.me::e0f72b56-4f9d-4cac-89ba-9863cdeec8e7" providerId="AD" clId="Web-{DC1F3534-1A7E-03FE-9BBD-8AD5DA107489}" dt="2025-05-12T11:12:32.197" v="124" actId="14100"/>
          <ac:spMkLst>
            <pc:docMk/>
            <pc:sldMk cId="2704252730" sldId="274"/>
            <ac:spMk id="6" creationId="{0D02C9C8-4AFF-5FA9-40F2-D26784FAAE02}"/>
          </ac:spMkLst>
        </pc:spChg>
      </pc:sldChg>
      <pc:sldChg chg="addSp delSp modSp mod setBg setClrOvrMap">
        <pc:chgData name="Гусейнов Санан Арзу оглы" userId="S::sanan.guseynov@urfu.me::e0f72b56-4f9d-4cac-89ba-9863cdeec8e7" providerId="AD" clId="Web-{DC1F3534-1A7E-03FE-9BBD-8AD5DA107489}" dt="2025-05-12T11:15:37.095" v="187" actId="20577"/>
        <pc:sldMkLst>
          <pc:docMk/>
          <pc:sldMk cId="2015149620" sldId="275"/>
        </pc:sldMkLst>
        <pc:spChg chg="del mod">
          <ac:chgData name="Гусейнов Санан Арзу оглы" userId="S::sanan.guseynov@urfu.me::e0f72b56-4f9d-4cac-89ba-9863cdeec8e7" providerId="AD" clId="Web-{DC1F3534-1A7E-03FE-9BBD-8AD5DA107489}" dt="2025-05-12T10:55:41.456" v="12"/>
          <ac:spMkLst>
            <pc:docMk/>
            <pc:sldMk cId="2015149620" sldId="275"/>
            <ac:spMk id="2" creationId="{2652F273-657B-C249-12A2-BE5BC7D8079F}"/>
          </ac:spMkLst>
        </pc:spChg>
        <pc:spChg chg="add del mod">
          <ac:chgData name="Гусейнов Санан Арзу оглы" userId="S::sanan.guseynov@urfu.me::e0f72b56-4f9d-4cac-89ba-9863cdeec8e7" providerId="AD" clId="Web-{DC1F3534-1A7E-03FE-9BBD-8AD5DA107489}" dt="2025-05-12T10:55:52.597" v="14"/>
          <ac:spMkLst>
            <pc:docMk/>
            <pc:sldMk cId="2015149620" sldId="275"/>
            <ac:spMk id="4" creationId="{71FDD7C1-40FB-EB87-3B2E-B8D7144F6C24}"/>
          </ac:spMkLst>
        </pc:spChg>
        <pc:spChg chg="add mod">
          <ac:chgData name="Гусейнов Санан Арзу оглы" userId="S::sanan.guseynov@urfu.me::e0f72b56-4f9d-4cac-89ba-9863cdeec8e7" providerId="AD" clId="Web-{DC1F3534-1A7E-03FE-9BBD-8AD5DA107489}" dt="2025-05-12T11:15:23.532" v="183" actId="1076"/>
          <ac:spMkLst>
            <pc:docMk/>
            <pc:sldMk cId="2015149620" sldId="275"/>
            <ac:spMk id="6" creationId="{AAAE43F9-812C-338D-4EE2-83F75A74C7CF}"/>
          </ac:spMkLst>
        </pc:spChg>
        <pc:spChg chg="add del">
          <ac:chgData name="Гусейнов Санан Арзу оглы" userId="S::sanan.guseynov@urfu.me::e0f72b56-4f9d-4cac-89ba-9863cdeec8e7" providerId="AD" clId="Web-{DC1F3534-1A7E-03FE-9BBD-8AD5DA107489}" dt="2025-05-12T11:01:27.188" v="59"/>
          <ac:spMkLst>
            <pc:docMk/>
            <pc:sldMk cId="2015149620" sldId="275"/>
            <ac:spMk id="7" creationId="{8B4EA8F3-8BE2-D089-5536-BEC89DAAE400}"/>
          </ac:spMkLst>
        </pc:spChg>
        <pc:spChg chg="add mod">
          <ac:chgData name="Гусейнов Санан Арзу оглы" userId="S::sanan.guseynov@urfu.me::e0f72b56-4f9d-4cac-89ba-9863cdeec8e7" providerId="AD" clId="Web-{DC1F3534-1A7E-03FE-9BBD-8AD5DA107489}" dt="2025-05-12T11:15:37.095" v="187" actId="20577"/>
          <ac:spMkLst>
            <pc:docMk/>
            <pc:sldMk cId="2015149620" sldId="275"/>
            <ac:spMk id="9" creationId="{C3059714-DC22-1F3A-BC2C-3DB9CC239588}"/>
          </ac:spMkLst>
        </pc:spChg>
        <pc:spChg chg="del">
          <ac:chgData name="Гусейнов Санан Арзу оглы" userId="S::sanan.guseynov@urfu.me::e0f72b56-4f9d-4cac-89ba-9863cdeec8e7" providerId="AD" clId="Web-{DC1F3534-1A7E-03FE-9BBD-8AD5DA107489}" dt="2025-05-12T10:56:12.895" v="16"/>
          <ac:spMkLst>
            <pc:docMk/>
            <pc:sldMk cId="2015149620" sldId="275"/>
            <ac:spMk id="46" creationId="{F64080D6-34DE-4277-97CC-2FB3812846DA}"/>
          </ac:spMkLst>
        </pc:spChg>
        <pc:grpChg chg="del">
          <ac:chgData name="Гусейнов Санан Арзу оглы" userId="S::sanan.guseynov@urfu.me::e0f72b56-4f9d-4cac-89ba-9863cdeec8e7" providerId="AD" clId="Web-{DC1F3534-1A7E-03FE-9BBD-8AD5DA107489}" dt="2025-05-12T10:56:12.895" v="16"/>
          <ac:grpSpMkLst>
            <pc:docMk/>
            <pc:sldMk cId="2015149620" sldId="275"/>
            <ac:grpSpMk id="38" creationId="{0A47CF6F-27C2-43F3-AF69-E3D576363742}"/>
          </ac:grpSpMkLst>
        </pc:grpChg>
        <pc:grpChg chg="add">
          <ac:chgData name="Гусейнов Санан Арзу оглы" userId="S::sanan.guseynov@urfu.me::e0f72b56-4f9d-4cac-89ba-9863cdeec8e7" providerId="AD" clId="Web-{DC1F3534-1A7E-03FE-9BBD-8AD5DA107489}" dt="2025-05-12T10:56:12.895" v="16"/>
          <ac:grpSpMkLst>
            <pc:docMk/>
            <pc:sldMk cId="2015149620" sldId="275"/>
            <ac:grpSpMk id="51" creationId="{6ADA8EC3-01C5-453C-91A6-D01B9E15BF0B}"/>
          </ac:grpSpMkLst>
        </pc:grpChg>
        <pc:picChg chg="add mod">
          <ac:chgData name="Гусейнов Санан Арзу оглы" userId="S::sanan.guseynov@urfu.me::e0f72b56-4f9d-4cac-89ba-9863cdeec8e7" providerId="AD" clId="Web-{DC1F3534-1A7E-03FE-9BBD-8AD5DA107489}" dt="2025-05-12T10:56:12.895" v="16"/>
          <ac:picMkLst>
            <pc:docMk/>
            <pc:sldMk cId="2015149620" sldId="275"/>
            <ac:picMk id="5" creationId="{B25C5E76-709B-2861-F512-6F30A76B8EB2}"/>
          </ac:picMkLst>
        </pc:picChg>
        <pc:picChg chg="add mod">
          <ac:chgData name="Гусейнов Санан Арзу оглы" userId="S::sanan.guseynov@urfu.me::e0f72b56-4f9d-4cac-89ba-9863cdeec8e7" providerId="AD" clId="Web-{DC1F3534-1A7E-03FE-9BBD-8AD5DA107489}" dt="2025-05-12T11:01:44.548" v="61" actId="1076"/>
          <ac:picMkLst>
            <pc:docMk/>
            <pc:sldMk cId="2015149620" sldId="275"/>
            <ac:picMk id="8" creationId="{BD3A3312-D831-60CA-1F3E-9A7F69D1BDD6}"/>
          </ac:picMkLst>
        </pc:picChg>
        <pc:picChg chg="del">
          <ac:chgData name="Гусейнов Санан Арзу оглы" userId="S::sanan.guseynov@urfu.me::e0f72b56-4f9d-4cac-89ba-9863cdeec8e7" providerId="AD" clId="Web-{DC1F3534-1A7E-03FE-9BBD-8AD5DA107489}" dt="2025-05-12T10:55:47.097" v="13"/>
          <ac:picMkLst>
            <pc:docMk/>
            <pc:sldMk cId="2015149620" sldId="275"/>
            <ac:picMk id="11" creationId="{CF80B951-0E8D-8560-FD35-8A01C2E0C1DD}"/>
          </ac:picMkLst>
        </pc:picChg>
        <pc:picChg chg="del">
          <ac:chgData name="Гусейнов Санан Арзу оглы" userId="S::sanan.guseynov@urfu.me::e0f72b56-4f9d-4cac-89ba-9863cdeec8e7" providerId="AD" clId="Web-{DC1F3534-1A7E-03FE-9BBD-8AD5DA107489}" dt="2025-05-12T10:53:53.327" v="2"/>
          <ac:picMkLst>
            <pc:docMk/>
            <pc:sldMk cId="2015149620" sldId="275"/>
            <ac:picMk id="12" creationId="{110C5A81-79A3-CC88-B857-23515546819F}"/>
          </ac:picMkLst>
        </pc:picChg>
        <pc:picChg chg="del">
          <ac:chgData name="Гусейнов Санан Арзу оглы" userId="S::sanan.guseynov@urfu.me::e0f72b56-4f9d-4cac-89ba-9863cdeec8e7" providerId="AD" clId="Web-{DC1F3534-1A7E-03FE-9BBD-8AD5DA107489}" dt="2025-05-12T10:53:57.765" v="4"/>
          <ac:picMkLst>
            <pc:docMk/>
            <pc:sldMk cId="2015149620" sldId="275"/>
            <ac:picMk id="20" creationId="{934B8F26-6C3C-F9B7-7DE6-F823C70411E9}"/>
          </ac:picMkLst>
        </pc:picChg>
        <pc:picChg chg="del">
          <ac:chgData name="Гусейнов Санан Арзу оглы" userId="S::sanan.guseynov@urfu.me::e0f72b56-4f9d-4cac-89ba-9863cdeec8e7" providerId="AD" clId="Web-{DC1F3534-1A7E-03FE-9BBD-8AD5DA107489}" dt="2025-05-12T10:53:55.734" v="3"/>
          <ac:picMkLst>
            <pc:docMk/>
            <pc:sldMk cId="2015149620" sldId="275"/>
            <ac:picMk id="22" creationId="{84AA529D-6A47-C5CB-BBF8-E5A17859C40D}"/>
          </ac:picMkLst>
        </pc:picChg>
        <pc:picChg chg="del">
          <ac:chgData name="Гусейнов Санан Арзу оглы" userId="S::sanan.guseynov@urfu.me::e0f72b56-4f9d-4cac-89ba-9863cdeec8e7" providerId="AD" clId="Web-{DC1F3534-1A7E-03FE-9BBD-8AD5DA107489}" dt="2025-05-12T10:54:00.109" v="5"/>
          <ac:picMkLst>
            <pc:docMk/>
            <pc:sldMk cId="2015149620" sldId="275"/>
            <ac:picMk id="34" creationId="{43D0FBF7-85D2-551E-651E-D7B5E51C66BF}"/>
          </ac:picMkLst>
        </pc:picChg>
        <pc:picChg chg="del">
          <ac:chgData name="Гусейнов Санан Арзу оглы" userId="S::sanan.guseynov@urfu.me::e0f72b56-4f9d-4cac-89ba-9863cdeec8e7" providerId="AD" clId="Web-{DC1F3534-1A7E-03FE-9BBD-8AD5DA107489}" dt="2025-05-12T10:54:02" v="6"/>
          <ac:picMkLst>
            <pc:docMk/>
            <pc:sldMk cId="2015149620" sldId="275"/>
            <ac:picMk id="35" creationId="{AECFDC67-64B8-30A2-1D8C-CF9F48FDCBAD}"/>
          </ac:picMkLst>
        </pc:picChg>
        <pc:picChg chg="del">
          <ac:chgData name="Гусейнов Санан Арзу оглы" userId="S::sanan.guseynov@urfu.me::e0f72b56-4f9d-4cac-89ba-9863cdeec8e7" providerId="AD" clId="Web-{DC1F3534-1A7E-03FE-9BBD-8AD5DA107489}" dt="2025-05-12T10:54:04.296" v="7"/>
          <ac:picMkLst>
            <pc:docMk/>
            <pc:sldMk cId="2015149620" sldId="275"/>
            <ac:picMk id="36" creationId="{12CA04D7-4CFE-9DB4-F5CA-2CD53C49137D}"/>
          </ac:picMkLst>
        </pc:picChg>
        <pc:picChg chg="del">
          <ac:chgData name="Гусейнов Санан Арзу оглы" userId="S::sanan.guseynov@urfu.me::e0f72b56-4f9d-4cac-89ba-9863cdeec8e7" providerId="AD" clId="Web-{DC1F3534-1A7E-03FE-9BBD-8AD5DA107489}" dt="2025-05-12T10:54:05.937" v="8"/>
          <ac:picMkLst>
            <pc:docMk/>
            <pc:sldMk cId="2015149620" sldId="275"/>
            <ac:picMk id="37" creationId="{9ECD8417-8E0F-223C-D9F8-DE53291ED4B9}"/>
          </ac:picMkLst>
        </pc:picChg>
      </pc:sldChg>
      <pc:sldChg chg="addSp delSp modSp new mod setBg">
        <pc:chgData name="Гусейнов Санан Арзу оглы" userId="S::sanan.guseynov@urfu.me::e0f72b56-4f9d-4cac-89ba-9863cdeec8e7" providerId="AD" clId="Web-{DC1F3534-1A7E-03FE-9BBD-8AD5DA107489}" dt="2025-05-12T11:06:27.527" v="84" actId="1076"/>
        <pc:sldMkLst>
          <pc:docMk/>
          <pc:sldMk cId="205312052" sldId="276"/>
        </pc:sldMkLst>
        <pc:spChg chg="add del">
          <ac:chgData name="Гусейнов Санан Арзу оглы" userId="S::sanan.guseynov@urfu.me::e0f72b56-4f9d-4cac-89ba-9863cdeec8e7" providerId="AD" clId="Web-{DC1F3534-1A7E-03FE-9BBD-8AD5DA107489}" dt="2025-05-12T11:02:20.987" v="64"/>
          <ac:spMkLst>
            <pc:docMk/>
            <pc:sldMk cId="205312052" sldId="276"/>
            <ac:spMk id="3" creationId="{1D83B049-6B79-5637-93E4-9A2979BB59FD}"/>
          </ac:spMkLst>
        </pc:spChg>
        <pc:picChg chg="add mod">
          <ac:chgData name="Гусейнов Санан Арзу оглы" userId="S::sanan.guseynov@urfu.me::e0f72b56-4f9d-4cac-89ba-9863cdeec8e7" providerId="AD" clId="Web-{DC1F3534-1A7E-03FE-9BBD-8AD5DA107489}" dt="2025-05-12T10:55:26.660" v="10"/>
          <ac:picMkLst>
            <pc:docMk/>
            <pc:sldMk cId="205312052" sldId="276"/>
            <ac:picMk id="2" creationId="{5D6612B5-4066-A2F9-D007-9158F3FA8FE2}"/>
          </ac:picMkLst>
        </pc:picChg>
        <pc:picChg chg="add del mod">
          <ac:chgData name="Гусейнов Санан Арзу оглы" userId="S::sanan.guseynov@urfu.me::e0f72b56-4f9d-4cac-89ba-9863cdeec8e7" providerId="AD" clId="Web-{DC1F3534-1A7E-03FE-9BBD-8AD5DA107489}" dt="2025-05-12T11:06:02.245" v="82"/>
          <ac:picMkLst>
            <pc:docMk/>
            <pc:sldMk cId="205312052" sldId="276"/>
            <ac:picMk id="4" creationId="{4B539048-3C2D-8FC1-16CF-D11FB400F0EB}"/>
          </ac:picMkLst>
        </pc:picChg>
        <pc:picChg chg="add mod">
          <ac:chgData name="Гусейнов Санан Арзу оглы" userId="S::sanan.guseynov@urfu.me::e0f72b56-4f9d-4cac-89ba-9863cdeec8e7" providerId="AD" clId="Web-{DC1F3534-1A7E-03FE-9BBD-8AD5DA107489}" dt="2025-05-12T11:06:27.527" v="84" actId="1076"/>
          <ac:picMkLst>
            <pc:docMk/>
            <pc:sldMk cId="205312052" sldId="276"/>
            <ac:picMk id="5" creationId="{A135521A-45BC-7B72-5906-892B10AE026E}"/>
          </ac:picMkLst>
        </pc:picChg>
      </pc:sldChg>
      <pc:sldChg chg="addSp delSp modSp new mod setBg">
        <pc:chgData name="Гусейнов Санан Арзу оглы" userId="S::sanan.guseynov@urfu.me::e0f72b56-4f9d-4cac-89ba-9863cdeec8e7" providerId="AD" clId="Web-{DC1F3534-1A7E-03FE-9BBD-8AD5DA107489}" dt="2025-05-12T11:04:33.961" v="75" actId="1076"/>
        <pc:sldMkLst>
          <pc:docMk/>
          <pc:sldMk cId="1921824856" sldId="277"/>
        </pc:sldMkLst>
        <pc:spChg chg="add del">
          <ac:chgData name="Гусейнов Санан Арзу оглы" userId="S::sanan.guseynov@urfu.me::e0f72b56-4f9d-4cac-89ba-9863cdeec8e7" providerId="AD" clId="Web-{DC1F3534-1A7E-03FE-9BBD-8AD5DA107489}" dt="2025-05-12T11:04:16.538" v="71"/>
          <ac:spMkLst>
            <pc:docMk/>
            <pc:sldMk cId="1921824856" sldId="277"/>
            <ac:spMk id="3" creationId="{3FFB9F09-01F1-E8D2-3721-AF77F2443157}"/>
          </ac:spMkLst>
        </pc:spChg>
        <pc:spChg chg="add del">
          <ac:chgData name="Гусейнов Санан Арзу оглы" userId="S::sanan.guseynov@urfu.me::e0f72b56-4f9d-4cac-89ba-9863cdeec8e7" providerId="AD" clId="Web-{DC1F3534-1A7E-03FE-9BBD-8AD5DA107489}" dt="2025-05-12T11:04:29.788" v="74"/>
          <ac:spMkLst>
            <pc:docMk/>
            <pc:sldMk cId="1921824856" sldId="277"/>
            <ac:spMk id="4" creationId="{73070E34-D73D-DB8C-D229-95A98D2B3D60}"/>
          </ac:spMkLst>
        </pc:spChg>
        <pc:picChg chg="add mod">
          <ac:chgData name="Гусейнов Санан Арзу оглы" userId="S::sanan.guseynov@urfu.me::e0f72b56-4f9d-4cac-89ba-9863cdeec8e7" providerId="AD" clId="Web-{DC1F3534-1A7E-03FE-9BBD-8AD5DA107489}" dt="2025-05-12T10:57:30.242" v="19"/>
          <ac:picMkLst>
            <pc:docMk/>
            <pc:sldMk cId="1921824856" sldId="277"/>
            <ac:picMk id="2" creationId="{6621BB1D-9DDB-5D17-94BB-4336F9D1377F}"/>
          </ac:picMkLst>
        </pc:picChg>
        <pc:picChg chg="add mod">
          <ac:chgData name="Гусейнов Санан Арзу оглы" userId="S::sanan.guseynov@urfu.me::e0f72b56-4f9d-4cac-89ba-9863cdeec8e7" providerId="AD" clId="Web-{DC1F3534-1A7E-03FE-9BBD-8AD5DA107489}" dt="2025-05-12T11:04:33.961" v="75" actId="1076"/>
          <ac:picMkLst>
            <pc:docMk/>
            <pc:sldMk cId="1921824856" sldId="277"/>
            <ac:picMk id="5" creationId="{E9B429B2-1ED4-60CF-DAE5-2110D9A08D17}"/>
          </ac:picMkLst>
        </pc:picChg>
      </pc:sldChg>
      <pc:sldChg chg="addSp delSp modSp new mod setBg">
        <pc:chgData name="Гусейнов Санан Арзу оглы" userId="S::sanan.guseynov@urfu.me::e0f72b56-4f9d-4cac-89ba-9863cdeec8e7" providerId="AD" clId="Web-{DC1F3534-1A7E-03FE-9BBD-8AD5DA107489}" dt="2025-05-12T11:05:16.103" v="79" actId="1076"/>
        <pc:sldMkLst>
          <pc:docMk/>
          <pc:sldMk cId="490513000" sldId="278"/>
        </pc:sldMkLst>
        <pc:spChg chg="add del">
          <ac:chgData name="Гусейнов Санан Арзу оглы" userId="S::sanan.guseynov@urfu.me::e0f72b56-4f9d-4cac-89ba-9863cdeec8e7" providerId="AD" clId="Web-{DC1F3534-1A7E-03FE-9BBD-8AD5DA107489}" dt="2025-05-12T11:05:12.884" v="78"/>
          <ac:spMkLst>
            <pc:docMk/>
            <pc:sldMk cId="490513000" sldId="278"/>
            <ac:spMk id="3" creationId="{81AC2829-FE6D-F280-4CA9-1DE6FA53AA40}"/>
          </ac:spMkLst>
        </pc:spChg>
        <pc:picChg chg="add mod">
          <ac:chgData name="Гусейнов Санан Арзу оглы" userId="S::sanan.guseynov@urfu.me::e0f72b56-4f9d-4cac-89ba-9863cdeec8e7" providerId="AD" clId="Web-{DC1F3534-1A7E-03FE-9BBD-8AD5DA107489}" dt="2025-05-12T10:57:57.930" v="22"/>
          <ac:picMkLst>
            <pc:docMk/>
            <pc:sldMk cId="490513000" sldId="278"/>
            <ac:picMk id="2" creationId="{C9D7295E-34A9-B345-1B7F-C6098DC552E0}"/>
          </ac:picMkLst>
        </pc:picChg>
        <pc:picChg chg="add mod">
          <ac:chgData name="Гусейнов Санан Арзу оглы" userId="S::sanan.guseynov@urfu.me::e0f72b56-4f9d-4cac-89ba-9863cdeec8e7" providerId="AD" clId="Web-{DC1F3534-1A7E-03FE-9BBD-8AD5DA107489}" dt="2025-05-12T11:05:16.103" v="79" actId="1076"/>
          <ac:picMkLst>
            <pc:docMk/>
            <pc:sldMk cId="490513000" sldId="278"/>
            <ac:picMk id="4" creationId="{543B85DF-114D-EE65-2A5A-92670243D952}"/>
          </ac:picMkLst>
        </pc:picChg>
      </pc:sldChg>
      <pc:sldChg chg="addSp delSp modSp new mod setBg">
        <pc:chgData name="Гусейнов Санан Арзу оглы" userId="S::sanan.guseynov@urfu.me::e0f72b56-4f9d-4cac-89ba-9863cdeec8e7" providerId="AD" clId="Web-{DC1F3534-1A7E-03FE-9BBD-8AD5DA107489}" dt="2025-05-12T11:07:06.872" v="87"/>
        <pc:sldMkLst>
          <pc:docMk/>
          <pc:sldMk cId="2111078313" sldId="279"/>
        </pc:sldMkLst>
        <pc:spChg chg="add del">
          <ac:chgData name="Гусейнов Санан Арзу оглы" userId="S::sanan.guseynov@urfu.me::e0f72b56-4f9d-4cac-89ba-9863cdeec8e7" providerId="AD" clId="Web-{DC1F3534-1A7E-03FE-9BBD-8AD5DA107489}" dt="2025-05-12T11:07:06.872" v="87"/>
          <ac:spMkLst>
            <pc:docMk/>
            <pc:sldMk cId="2111078313" sldId="279"/>
            <ac:spMk id="3" creationId="{8705FFF8-8EB2-C3F4-7AD7-08D7ABF5188C}"/>
          </ac:spMkLst>
        </pc:spChg>
        <pc:picChg chg="add mod">
          <ac:chgData name="Гусейнов Санан Арзу оглы" userId="S::sanan.guseynov@urfu.me::e0f72b56-4f9d-4cac-89ba-9863cdeec8e7" providerId="AD" clId="Web-{DC1F3534-1A7E-03FE-9BBD-8AD5DA107489}" dt="2025-05-12T10:58:37.478" v="25"/>
          <ac:picMkLst>
            <pc:docMk/>
            <pc:sldMk cId="2111078313" sldId="279"/>
            <ac:picMk id="2" creationId="{D7574708-B5DC-1A19-32F1-882700FBC047}"/>
          </ac:picMkLst>
        </pc:picChg>
        <pc:picChg chg="add mod">
          <ac:chgData name="Гусейнов Санан Арзу оглы" userId="S::sanan.guseynov@urfu.me::e0f72b56-4f9d-4cac-89ba-9863cdeec8e7" providerId="AD" clId="Web-{DC1F3534-1A7E-03FE-9BBD-8AD5DA107489}" dt="2025-05-12T11:07:01.825" v="86"/>
          <ac:picMkLst>
            <pc:docMk/>
            <pc:sldMk cId="2111078313" sldId="279"/>
            <ac:picMk id="4" creationId="{1DDFC909-BC6A-DF6A-FBEA-C521804BF3CE}"/>
          </ac:picMkLst>
        </pc:picChg>
      </pc:sldChg>
      <pc:sldChg chg="addSp delSp modSp new mod setBg">
        <pc:chgData name="Гусейнов Санан Арзу оглы" userId="S::sanan.guseynov@urfu.me::e0f72b56-4f9d-4cac-89ba-9863cdeec8e7" providerId="AD" clId="Web-{DC1F3534-1A7E-03FE-9BBD-8AD5DA107489}" dt="2025-05-12T11:07:53.359" v="91" actId="1076"/>
        <pc:sldMkLst>
          <pc:docMk/>
          <pc:sldMk cId="3900483002" sldId="280"/>
        </pc:sldMkLst>
        <pc:spChg chg="add del">
          <ac:chgData name="Гусейнов Санан Арзу оглы" userId="S::sanan.guseynov@urfu.me::e0f72b56-4f9d-4cac-89ba-9863cdeec8e7" providerId="AD" clId="Web-{DC1F3534-1A7E-03FE-9BBD-8AD5DA107489}" dt="2025-05-12T11:07:47.780" v="90"/>
          <ac:spMkLst>
            <pc:docMk/>
            <pc:sldMk cId="3900483002" sldId="280"/>
            <ac:spMk id="3" creationId="{AD3405F0-7A83-E8F0-7DDE-67B5755FB09A}"/>
          </ac:spMkLst>
        </pc:spChg>
        <pc:picChg chg="add mod">
          <ac:chgData name="Гусейнов Санан Арзу оглы" userId="S::sanan.guseynov@urfu.me::e0f72b56-4f9d-4cac-89ba-9863cdeec8e7" providerId="AD" clId="Web-{DC1F3534-1A7E-03FE-9BBD-8AD5DA107489}" dt="2025-05-12T10:59:11.292" v="28"/>
          <ac:picMkLst>
            <pc:docMk/>
            <pc:sldMk cId="3900483002" sldId="280"/>
            <ac:picMk id="2" creationId="{6DCC76BB-8D32-502B-E87F-9405DCCBC0E3}"/>
          </ac:picMkLst>
        </pc:picChg>
        <pc:picChg chg="add mod">
          <ac:chgData name="Гусейнов Санан Арзу оглы" userId="S::sanan.guseynov@urfu.me::e0f72b56-4f9d-4cac-89ba-9863cdeec8e7" providerId="AD" clId="Web-{DC1F3534-1A7E-03FE-9BBD-8AD5DA107489}" dt="2025-05-12T11:07:53.359" v="91" actId="1076"/>
          <ac:picMkLst>
            <pc:docMk/>
            <pc:sldMk cId="3900483002" sldId="280"/>
            <ac:picMk id="4" creationId="{1FC26EEE-CEE7-01A6-4CD3-FFDD0325972C}"/>
          </ac:picMkLst>
        </pc:picChg>
      </pc:sldChg>
      <pc:sldChg chg="addSp delSp modSp new mod setBg">
        <pc:chgData name="Гусейнов Санан Арзу оглы" userId="S::sanan.guseynov@urfu.me::e0f72b56-4f9d-4cac-89ba-9863cdeec8e7" providerId="AD" clId="Web-{DC1F3534-1A7E-03FE-9BBD-8AD5DA107489}" dt="2025-05-12T11:15:11.984" v="182"/>
        <pc:sldMkLst>
          <pc:docMk/>
          <pc:sldMk cId="3484978539" sldId="281"/>
        </pc:sldMkLst>
        <pc:spChg chg="add del">
          <ac:chgData name="Гусейнов Санан Арзу оглы" userId="S::sanan.guseynov@urfu.me::e0f72b56-4f9d-4cac-89ba-9863cdeec8e7" providerId="AD" clId="Web-{DC1F3534-1A7E-03FE-9BBD-8AD5DA107489}" dt="2025-05-12T11:08:21.953" v="95"/>
          <ac:spMkLst>
            <pc:docMk/>
            <pc:sldMk cId="3484978539" sldId="281"/>
            <ac:spMk id="3" creationId="{C407C0CA-C968-0C4B-E0AE-843F1E3867FD}"/>
          </ac:spMkLst>
        </pc:spChg>
        <pc:spChg chg="add del">
          <ac:chgData name="Гусейнов Санан Арзу оглы" userId="S::sanan.guseynov@urfu.me::e0f72b56-4f9d-4cac-89ba-9863cdeec8e7" providerId="AD" clId="Web-{DC1F3534-1A7E-03FE-9BBD-8AD5DA107489}" dt="2025-05-12T11:08:40.845" v="98"/>
          <ac:spMkLst>
            <pc:docMk/>
            <pc:sldMk cId="3484978539" sldId="281"/>
            <ac:spMk id="4" creationId="{4284AAD8-DB0D-B739-8F27-200728353B00}"/>
          </ac:spMkLst>
        </pc:spChg>
        <pc:spChg chg="add del mod">
          <ac:chgData name="Гусейнов Санан Арзу оглы" userId="S::sanan.guseynov@urfu.me::e0f72b56-4f9d-4cac-89ba-9863cdeec8e7" providerId="AD" clId="Web-{DC1F3534-1A7E-03FE-9BBD-8AD5DA107489}" dt="2025-05-12T11:15:11.984" v="182"/>
          <ac:spMkLst>
            <pc:docMk/>
            <pc:sldMk cId="3484978539" sldId="281"/>
            <ac:spMk id="6" creationId="{3CC9BCEF-F326-FCA6-5BB6-D0FBDEA3B75D}"/>
          </ac:spMkLst>
        </pc:spChg>
        <pc:picChg chg="add mod">
          <ac:chgData name="Гусейнов Санан Арзу оглы" userId="S::sanan.guseynov@urfu.me::e0f72b56-4f9d-4cac-89ba-9863cdeec8e7" providerId="AD" clId="Web-{DC1F3534-1A7E-03FE-9BBD-8AD5DA107489}" dt="2025-05-12T11:00:04.982" v="31"/>
          <ac:picMkLst>
            <pc:docMk/>
            <pc:sldMk cId="3484978539" sldId="281"/>
            <ac:picMk id="2" creationId="{14555E0B-2AA4-2482-4EEE-09EEC881A2E9}"/>
          </ac:picMkLst>
        </pc:picChg>
        <pc:picChg chg="add mod">
          <ac:chgData name="Гусейнов Санан Арзу оглы" userId="S::sanan.guseynov@urfu.me::e0f72b56-4f9d-4cac-89ba-9863cdeec8e7" providerId="AD" clId="Web-{DC1F3534-1A7E-03FE-9BBD-8AD5DA107489}" dt="2025-05-12T11:15:09.031" v="173" actId="1076"/>
          <ac:picMkLst>
            <pc:docMk/>
            <pc:sldMk cId="3484978539" sldId="281"/>
            <ac:picMk id="5" creationId="{AF92B168-5081-03B9-3EEA-C6616F2A3FC1}"/>
          </ac:picMkLst>
        </pc:picChg>
      </pc:sldChg>
    </pc:docChg>
  </pc:docChgLst>
  <pc:docChgLst>
    <pc:chgData name="Гусейнов Санан Арзу оглы" userId="S::sanan.guseynov@urfu.me::e0f72b56-4f9d-4cac-89ba-9863cdeec8e7" providerId="AD" clId="Web-{709772E1-ABE7-9C36-6E3A-BE4003F004D3}"/>
    <pc:docChg chg="addSld delSld modSld sldOrd addMainMaster delMainMaster">
      <pc:chgData name="Гусейнов Санан Арзу оглы" userId="S::sanan.guseynov@urfu.me::e0f72b56-4f9d-4cac-89ba-9863cdeec8e7" providerId="AD" clId="Web-{709772E1-ABE7-9C36-6E3A-BE4003F004D3}" dt="2025-05-01T23:32:50.023" v="327" actId="1076"/>
      <pc:docMkLst>
        <pc:docMk/>
      </pc:docMkLst>
      <pc:sldChg chg="addSp delSp modSp mod setBg modClrScheme setClrOvrMap chgLayout">
        <pc:chgData name="Гусейнов Санан Арзу оглы" userId="S::sanan.guseynov@urfu.me::e0f72b56-4f9d-4cac-89ba-9863cdeec8e7" providerId="AD" clId="Web-{709772E1-ABE7-9C36-6E3A-BE4003F004D3}" dt="2025-05-01T23:32:50.023" v="327" actId="1076"/>
        <pc:sldMkLst>
          <pc:docMk/>
          <pc:sldMk cId="1351651579" sldId="256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3:32:50.023" v="327" actId="1076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Гусейнов Санан Арзу оглы" userId="S::sanan.guseynov@urfu.me::e0f72b56-4f9d-4cac-89ba-9863cdeec8e7" providerId="AD" clId="Web-{709772E1-ABE7-9C36-6E3A-BE4003F004D3}" dt="2025-05-01T23:32:25.382" v="325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32:25.382" v="325"/>
          <ac:spMkLst>
            <pc:docMk/>
            <pc:sldMk cId="1351651579" sldId="256"/>
            <ac:spMk id="6" creationId="{A9BAE969-AB5B-40E1-B33B-79C2DC3654DC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32:25.382" v="325"/>
          <ac:spMkLst>
            <pc:docMk/>
            <pc:sldMk cId="1351651579" sldId="256"/>
            <ac:spMk id="7" creationId="{B0D396E6-2FD6-49D9-946F-4FABC88B6AAF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3:32:25.382" v="325"/>
          <ac:grpSpMkLst>
            <pc:docMk/>
            <pc:sldMk cId="1351651579" sldId="256"/>
            <ac:grpSpMk id="13" creationId="{EA356820-4B8B-4A1F-B190-A3FF1AEB6715}"/>
          </ac:grpSpMkLst>
        </pc:grpChg>
        <pc:picChg chg="mod">
          <ac:chgData name="Гусейнов Санан Арзу оглы" userId="S::sanan.guseynov@urfu.me::e0f72b56-4f9d-4cac-89ba-9863cdeec8e7" providerId="AD" clId="Web-{709772E1-ABE7-9C36-6E3A-BE4003F004D3}" dt="2025-05-01T23:32:25.382" v="325"/>
          <ac:picMkLst>
            <pc:docMk/>
            <pc:sldMk cId="1351651579" sldId="256"/>
            <ac:picMk id="4" creationId="{CF28F989-27F0-05F3-0F79-C36EA318C399}"/>
          </ac:picMkLst>
        </pc:pic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709772E1-ABE7-9C36-6E3A-BE4003F004D3}" dt="2025-05-01T22:56:49.302" v="13"/>
        <pc:sldMkLst>
          <pc:docMk/>
          <pc:sldMk cId="3068666324" sldId="257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068666324" sldId="257"/>
            <ac:spMk id="2" creationId="{E753676B-027A-672C-8E67-A27AF9F73EEC}"/>
          </ac:spMkLst>
        </pc:spChg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068666324" sldId="257"/>
            <ac:spMk id="3" creationId="{D6865E6A-858B-D7DF-7E5C-97150C55582A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068666324" sldId="257"/>
            <ac:spMk id="28" creationId="{D652797D-5AE7-4084-B819-220FAF68005E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068666324" sldId="257"/>
            <ac:spMk id="29" creationId="{6F3853F6-BC54-424E-9980-D98B1056724B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3068666324" sldId="257"/>
            <ac:grpSpMk id="37" creationId="{09D9CE20-4AFD-4AD5-9815-9C333D64821A}"/>
          </ac:grpSpMkLst>
        </pc:grp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709772E1-ABE7-9C36-6E3A-BE4003F004D3}" dt="2025-05-01T22:56:49.302" v="13"/>
        <pc:sldMkLst>
          <pc:docMk/>
          <pc:sldMk cId="2890273547" sldId="258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2890273547" sldId="258"/>
            <ac:spMk id="2" creationId="{191BC439-B824-C00B-90F6-6078A09D54AB}"/>
          </ac:spMkLst>
        </pc:spChg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2890273547" sldId="258"/>
            <ac:spMk id="4" creationId="{4439640B-CBC0-4BD5-5D2D-B8E4DEC04FE4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2890273547" sldId="258"/>
            <ac:spMk id="42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2890273547" sldId="258"/>
            <ac:spMk id="44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2890273547" sldId="258"/>
            <ac:grpSpMk id="34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2890273547" sldId="258"/>
            <ac:grpSpMk id="46" creationId="{09D9CE20-4AFD-4AD5-9815-9C333D64821A}"/>
          </ac:grpSpMkLst>
        </pc:grp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709772E1-ABE7-9C36-6E3A-BE4003F004D3}" dt="2025-05-01T22:56:49.302" v="13"/>
        <pc:sldMkLst>
          <pc:docMk/>
          <pc:sldMk cId="1487146916" sldId="259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1487146916" sldId="259"/>
            <ac:spMk id="2" creationId="{C9F6B048-E7BD-9ECC-2A45-D04F49021643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1487146916" sldId="259"/>
            <ac:spMk id="66" creationId="{2FCD9B94-D70B-4446-85E5-ACD3904289CB}"/>
          </ac:spMkLst>
        </pc:spChg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1487146916" sldId="259"/>
            <ac:spMk id="67" creationId="{40109DF7-B7F1-9DC7-0568-02F6D05327FA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1487146916" sldId="259"/>
            <ac:grpSpMk id="65" creationId="{CD6B11F9-7CF4-4EA5-927D-BD9AB9BAAEEA}"/>
          </ac:grpSpMkLst>
        </pc:grpChg>
        <pc:pic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picMkLst>
            <pc:docMk/>
            <pc:sldMk cId="1487146916" sldId="259"/>
            <ac:picMk id="5" creationId="{FA1C513D-4879-4B50-6498-E2A0B42EA3FE}"/>
          </ac:picMkLst>
        </pc:pic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709772E1-ABE7-9C36-6E3A-BE4003F004D3}" dt="2025-05-01T22:56:49.302" v="13"/>
        <pc:sldMkLst>
          <pc:docMk/>
          <pc:sldMk cId="3204084373" sldId="261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204084373" sldId="261"/>
            <ac:spMk id="2" creationId="{0F637A5A-E48E-196C-A4C5-3D3C8157ADE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204084373" sldId="261"/>
            <ac:spMk id="286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204084373" sldId="261"/>
            <ac:spMk id="288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3204084373" sldId="261"/>
            <ac:grpSpMk id="278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3204084373" sldId="261"/>
            <ac:grpSpMk id="290" creationId="{09D9CE20-4AFD-4AD5-9815-9C333D64821A}"/>
          </ac:grpSpMkLst>
        </pc:grpChg>
        <pc:graphicFrame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graphicFrameMkLst>
            <pc:docMk/>
            <pc:sldMk cId="3204084373" sldId="261"/>
            <ac:graphicFrameMk id="77" creationId="{50D38438-F7B3-C825-A8DE-A6F542E6A780}"/>
          </ac:graphicFrameMkLst>
        </pc:graphicFrameChg>
        <pc:pic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picMkLst>
            <pc:docMk/>
            <pc:sldMk cId="3204084373" sldId="261"/>
            <ac:picMk id="242" creationId="{555270C5-8709-F766-D01C-9671FF01627B}"/>
          </ac:picMkLst>
        </pc:pic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709772E1-ABE7-9C36-6E3A-BE4003F004D3}" dt="2025-05-01T22:56:49.302" v="13"/>
        <pc:sldMkLst>
          <pc:docMk/>
          <pc:sldMk cId="1766746960" sldId="263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1766746960" sldId="263"/>
            <ac:spMk id="2" creationId="{4A1DF4AA-6DBE-ED86-7B6A-9663B2B5438E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1766746960" sldId="263"/>
            <ac:spMk id="183" creationId="{2FCD9B94-D70B-4446-85E5-ACD3904289CB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1766746960" sldId="263"/>
            <ac:grpSpMk id="172" creationId="{CD6B11F9-7CF4-4EA5-927D-BD9AB9BAAEEA}"/>
          </ac:grpSpMkLst>
        </pc:grpChg>
        <pc:graphicFrame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graphicFrameMkLst>
            <pc:docMk/>
            <pc:sldMk cId="1766746960" sldId="263"/>
            <ac:graphicFrameMk id="6" creationId="{8FFD899A-1834-7793-52D5-D732306F05D0}"/>
          </ac:graphicFrameMkLst>
        </pc:graphicFrameChg>
        <pc:cxn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cxnSpMkLst>
            <pc:docMk/>
            <pc:sldMk cId="1766746960" sldId="263"/>
            <ac:cxnSpMk id="185" creationId="{3378FF8B-3743-48E1-88E3-F4CADB3DECE5}"/>
          </ac:cxnSpMkLst>
        </pc:cxn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709772E1-ABE7-9C36-6E3A-BE4003F004D3}" dt="2025-05-01T22:56:49.302" v="13"/>
        <pc:sldMkLst>
          <pc:docMk/>
          <pc:sldMk cId="197982623" sldId="264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197982623" sldId="264"/>
            <ac:spMk id="2" creationId="{17D44AAD-9B1B-B581-0EDD-AFAE2A4B7708}"/>
          </ac:spMkLst>
        </pc:spChg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197982623" sldId="264"/>
            <ac:spMk id="4" creationId="{F0267F5D-1651-A7A9-FE18-E39B86E89709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197982623" sldId="264"/>
            <ac:spMk id="35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197982623" sldId="264"/>
            <ac:spMk id="37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197982623" sldId="264"/>
            <ac:grpSpMk id="27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197982623" sldId="264"/>
            <ac:grpSpMk id="39" creationId="{09D9CE20-4AFD-4AD5-9815-9C333D64821A}"/>
          </ac:grpSpMkLst>
        </pc:grpChg>
        <pc:pic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picMkLst>
            <pc:docMk/>
            <pc:sldMk cId="197982623" sldId="264"/>
            <ac:picMk id="7" creationId="{FF495492-A90D-5723-DEF3-A5735EB46E89}"/>
          </ac:picMkLst>
        </pc:pic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709772E1-ABE7-9C36-6E3A-BE4003F004D3}" dt="2025-05-01T22:56:49.302" v="13"/>
        <pc:sldMkLst>
          <pc:docMk/>
          <pc:sldMk cId="3897296277" sldId="265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897296277" sldId="265"/>
            <ac:spMk id="2" creationId="{28E9C5C8-EF93-1722-A184-E71C91627A9A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897296277" sldId="265"/>
            <ac:spMk id="903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897296277" sldId="265"/>
            <ac:spMk id="904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3897296277" sldId="265"/>
            <ac:grpSpMk id="901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grpSpMkLst>
            <pc:docMk/>
            <pc:sldMk cId="3897296277" sldId="265"/>
            <ac:grpSpMk id="905" creationId="{09D9CE20-4AFD-4AD5-9815-9C333D64821A}"/>
          </ac:grpSpMkLst>
        </pc:grpChg>
      </pc:sldChg>
      <pc:sldChg chg="addSp delSp modSp mod setBg modClrScheme setClrOvrMap delDesignElem chgLayout">
        <pc:chgData name="Гусейнов Санан Арзу оглы" userId="S::sanan.guseynov@urfu.me::e0f72b56-4f9d-4cac-89ba-9863cdeec8e7" providerId="AD" clId="Web-{709772E1-ABE7-9C36-6E3A-BE4003F004D3}" dt="2025-05-01T22:58:42.743" v="42" actId="1076"/>
        <pc:sldMkLst>
          <pc:docMk/>
          <pc:sldMk cId="1827264150" sldId="266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2:58:16.258" v="34" actId="1076"/>
          <ac:spMkLst>
            <pc:docMk/>
            <pc:sldMk cId="1827264150" sldId="266"/>
            <ac:spMk id="2" creationId="{56971007-9B85-E88B-4A3D-875525DFE9DA}"/>
          </ac:spMkLst>
        </pc:spChg>
        <pc:spChg chg="mod ord">
          <ac:chgData name="Гусейнов Санан Арзу оглы" userId="S::sanan.guseynov@urfu.me::e0f72b56-4f9d-4cac-89ba-9863cdeec8e7" providerId="AD" clId="Web-{709772E1-ABE7-9C36-6E3A-BE4003F004D3}" dt="2025-05-01T22:58:42.743" v="42" actId="1076"/>
          <ac:spMkLst>
            <pc:docMk/>
            <pc:sldMk cId="1827264150" sldId="266"/>
            <ac:spMk id="3" creationId="{A7706E47-F3E7-29D1-F1DE-D5BBD7558ED1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7.020" v="11"/>
          <ac:spMkLst>
            <pc:docMk/>
            <pc:sldMk cId="1827264150" sldId="266"/>
            <ac:spMk id="4" creationId="{B086F68E-BB98-DB37-E48D-F62C36C7BE2A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52.351" v="29"/>
          <ac:spMkLst>
            <pc:docMk/>
            <pc:sldMk cId="1827264150" sldId="266"/>
            <ac:spMk id="6" creationId="{DB790F6E-F098-6EBD-DD0B-3376464E5D01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16.662" v="15"/>
          <ac:spMkLst>
            <pc:docMk/>
            <pc:sldMk cId="1827264150" sldId="266"/>
            <ac:spMk id="12" creationId="{0DF3F811-7293-4792-B4BE-C473322AACC5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27.694" v="19"/>
          <ac:spMkLst>
            <pc:docMk/>
            <pc:sldMk cId="1827264150" sldId="266"/>
            <ac:spMk id="21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27.694" v="19"/>
          <ac:spMkLst>
            <pc:docMk/>
            <pc:sldMk cId="1827264150" sldId="266"/>
            <ac:spMk id="23" creationId="{D652797D-5AE7-4084-B819-220FAF68005E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33.131" v="21"/>
          <ac:spMkLst>
            <pc:docMk/>
            <pc:sldMk cId="1827264150" sldId="266"/>
            <ac:spMk id="33" creationId="{A9BAE969-AB5B-40E1-B33B-79C2DC3654DC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33.131" v="21"/>
          <ac:spMkLst>
            <pc:docMk/>
            <pc:sldMk cId="1827264150" sldId="266"/>
            <ac:spMk id="34" creationId="{B0D396E6-2FD6-49D9-946F-4FABC88B6AAF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37.506" v="23"/>
          <ac:spMkLst>
            <pc:docMk/>
            <pc:sldMk cId="1827264150" sldId="266"/>
            <ac:spMk id="41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37.506" v="23"/>
          <ac:spMkLst>
            <pc:docMk/>
            <pc:sldMk cId="1827264150" sldId="266"/>
            <ac:spMk id="42" creationId="{D652797D-5AE7-4084-B819-220FAF68005E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43.975" v="25"/>
          <ac:spMkLst>
            <pc:docMk/>
            <pc:sldMk cId="1827264150" sldId="266"/>
            <ac:spMk id="48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50.210" v="27"/>
          <ac:spMkLst>
            <pc:docMk/>
            <pc:sldMk cId="1827264150" sldId="266"/>
            <ac:spMk id="50" creationId="{A9BAE969-AB5B-40E1-B33B-79C2DC3654DC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7:50.210" v="27"/>
          <ac:spMkLst>
            <pc:docMk/>
            <pc:sldMk cId="1827264150" sldId="266"/>
            <ac:spMk id="51" creationId="{B0D396E6-2FD6-49D9-946F-4FABC88B6AAF}"/>
          </ac:spMkLst>
        </pc:spChg>
        <pc:spChg chg="add">
          <ac:chgData name="Гусейнов Санан Арзу оглы" userId="S::sanan.guseynov@urfu.me::e0f72b56-4f9d-4cac-89ba-9863cdeec8e7" providerId="AD" clId="Web-{709772E1-ABE7-9C36-6E3A-BE4003F004D3}" dt="2025-05-01T22:57:50.226" v="28"/>
          <ac:spMkLst>
            <pc:docMk/>
            <pc:sldMk cId="1827264150" sldId="266"/>
            <ac:spMk id="59" creationId="{6F3853F6-BC54-424E-9980-D98B1056724B}"/>
          </ac:spMkLst>
        </pc:spChg>
        <pc:spChg chg="add">
          <ac:chgData name="Гусейнов Санан Арзу оглы" userId="S::sanan.guseynov@urfu.me::e0f72b56-4f9d-4cac-89ba-9863cdeec8e7" providerId="AD" clId="Web-{709772E1-ABE7-9C36-6E3A-BE4003F004D3}" dt="2025-05-01T22:57:50.226" v="28"/>
          <ac:spMkLst>
            <pc:docMk/>
            <pc:sldMk cId="1827264150" sldId="266"/>
            <ac:spMk id="60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2:57:27.694" v="19"/>
          <ac:grpSpMkLst>
            <pc:docMk/>
            <pc:sldMk cId="1827264150" sldId="266"/>
            <ac:grpSpMk id="13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7:33.131" v="21"/>
          <ac:grpSpMkLst>
            <pc:docMk/>
            <pc:sldMk cId="1827264150" sldId="266"/>
            <ac:grpSpMk id="17" creationId="{EA356820-4B8B-4A1F-B190-A3FF1AEB6715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7:27.694" v="19"/>
          <ac:grpSpMkLst>
            <pc:docMk/>
            <pc:sldMk cId="1827264150" sldId="266"/>
            <ac:grpSpMk id="25" creationId="{09D9CE20-4AFD-4AD5-9815-9C333D64821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7:37.506" v="23"/>
          <ac:grpSpMkLst>
            <pc:docMk/>
            <pc:sldMk cId="1827264150" sldId="266"/>
            <ac:grpSpMk id="38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7:37.506" v="23"/>
          <ac:grpSpMkLst>
            <pc:docMk/>
            <pc:sldMk cId="1827264150" sldId="266"/>
            <ac:grpSpMk id="43" creationId="{09D9CE20-4AFD-4AD5-9815-9C333D64821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7:43.975" v="25"/>
          <ac:grpSpMkLst>
            <pc:docMk/>
            <pc:sldMk cId="1827264150" sldId="266"/>
            <ac:grpSpMk id="45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7:50.210" v="27"/>
          <ac:grpSpMkLst>
            <pc:docMk/>
            <pc:sldMk cId="1827264150" sldId="266"/>
            <ac:grpSpMk id="52" creationId="{EA356820-4B8B-4A1F-B190-A3FF1AEB6715}"/>
          </ac:grpSpMkLst>
        </pc:grpChg>
        <pc:grpChg chg="add">
          <ac:chgData name="Гусейнов Санан Арзу оглы" userId="S::sanan.guseynov@urfu.me::e0f72b56-4f9d-4cac-89ba-9863cdeec8e7" providerId="AD" clId="Web-{709772E1-ABE7-9C36-6E3A-BE4003F004D3}" dt="2025-05-01T22:57:50.226" v="28"/>
          <ac:grpSpMkLst>
            <pc:docMk/>
            <pc:sldMk cId="1827264150" sldId="266"/>
            <ac:grpSpMk id="56" creationId="{CD6B11F9-7CF4-4EA5-927D-BD9AB9BAAEEA}"/>
          </ac:grpSpMkLst>
        </pc:grpChg>
        <pc:grpChg chg="add">
          <ac:chgData name="Гусейнов Санан Арзу оглы" userId="S::sanan.guseynov@urfu.me::e0f72b56-4f9d-4cac-89ba-9863cdeec8e7" providerId="AD" clId="Web-{709772E1-ABE7-9C36-6E3A-BE4003F004D3}" dt="2025-05-01T22:57:50.226" v="28"/>
          <ac:grpSpMkLst>
            <pc:docMk/>
            <pc:sldMk cId="1827264150" sldId="266"/>
            <ac:grpSpMk id="61" creationId="{09D9CE20-4AFD-4AD5-9815-9C333D64821A}"/>
          </ac:grpSpMkLst>
        </pc:grpChg>
        <pc:picChg chg="add del mod">
          <ac:chgData name="Гусейнов Санан Арзу оглы" userId="S::sanan.guseynov@urfu.me::e0f72b56-4f9d-4cac-89ba-9863cdeec8e7" providerId="AD" clId="Web-{709772E1-ABE7-9C36-6E3A-BE4003F004D3}" dt="2025-05-01T22:56:46.489" v="10"/>
          <ac:picMkLst>
            <pc:docMk/>
            <pc:sldMk cId="1827264150" sldId="266"/>
            <ac:picMk id="5" creationId="{37ED6E36-ECDA-70B9-754E-32B06E6E920A}"/>
          </ac:picMkLst>
        </pc:picChg>
        <pc:picChg chg="add del">
          <ac:chgData name="Гусейнов Санан Арзу оглы" userId="S::sanan.guseynov@urfu.me::e0f72b56-4f9d-4cac-89ba-9863cdeec8e7" providerId="AD" clId="Web-{709772E1-ABE7-9C36-6E3A-BE4003F004D3}" dt="2025-05-01T22:57:15.084" v="14"/>
          <ac:picMkLst>
            <pc:docMk/>
            <pc:sldMk cId="1827264150" sldId="266"/>
            <ac:picMk id="7" creationId="{A25BD3C6-B283-7F84-3471-4254CC29DE32}"/>
          </ac:picMkLst>
        </pc:picChg>
        <pc:picChg chg="add mod ord">
          <ac:chgData name="Гусейнов Санан Арзу оглы" userId="S::sanan.guseynov@urfu.me::e0f72b56-4f9d-4cac-89ba-9863cdeec8e7" providerId="AD" clId="Web-{709772E1-ABE7-9C36-6E3A-BE4003F004D3}" dt="2025-05-01T22:58:35.118" v="41" actId="1076"/>
          <ac:picMkLst>
            <pc:docMk/>
            <pc:sldMk cId="1827264150" sldId="266"/>
            <ac:picMk id="8" creationId="{7BB23D42-3CA1-E91A-F5AC-CDE45A349122}"/>
          </ac:picMkLst>
        </pc:pic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709772E1-ABE7-9C36-6E3A-BE4003F004D3}" dt="2025-05-01T23:00:16.496" v="49" actId="1076"/>
        <pc:sldMkLst>
          <pc:docMk/>
          <pc:sldMk cId="3429179975" sldId="267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429179975" sldId="267"/>
            <ac:spMk id="2" creationId="{DEA43525-558B-E41C-1BFF-830C5BBDA0FC}"/>
          </ac:spMkLst>
        </pc:spChg>
        <pc:spChg chg="mod ord">
          <ac:chgData name="Гусейнов Санан Арзу оглы" userId="S::sanan.guseynov@urfu.me::e0f72b56-4f9d-4cac-89ba-9863cdeec8e7" providerId="AD" clId="Web-{709772E1-ABE7-9C36-6E3A-BE4003F004D3}" dt="2025-05-01T23:00:16.496" v="49" actId="1076"/>
          <ac:spMkLst>
            <pc:docMk/>
            <pc:sldMk cId="3429179975" sldId="267"/>
            <ac:spMk id="3" creationId="{79D23280-CA65-A3EA-9CB1-DE03ADCFA846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6:49.302" v="13"/>
          <ac:spMkLst>
            <pc:docMk/>
            <pc:sldMk cId="3429179975" sldId="267"/>
            <ac:spMk id="23" creationId="{F64080D6-34DE-4277-97CC-2FB3812846DA}"/>
          </ac:spMkLst>
        </pc:spChg>
      </pc:sldChg>
      <pc:sldChg chg="addSp delSp modSp mod setBg modClrScheme setClrOvrMap delDesignElem chgLayout">
        <pc:chgData name="Гусейнов Санан Арзу оглы" userId="S::sanan.guseynov@urfu.me::e0f72b56-4f9d-4cac-89ba-9863cdeec8e7" providerId="AD" clId="Web-{709772E1-ABE7-9C36-6E3A-BE4003F004D3}" dt="2025-05-01T22:59:45.683" v="46"/>
        <pc:sldMkLst>
          <pc:docMk/>
          <pc:sldMk cId="1549874314" sldId="269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2:59:45.683" v="46"/>
          <ac:spMkLst>
            <pc:docMk/>
            <pc:sldMk cId="1549874314" sldId="269"/>
            <ac:spMk id="2" creationId="{7C075FAA-8552-6991-8035-52E592980A22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9:45.683" v="46"/>
          <ac:spMkLst>
            <pc:docMk/>
            <pc:sldMk cId="1549874314" sldId="269"/>
            <ac:spMk id="56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9:45.683" v="46"/>
          <ac:spMkLst>
            <pc:docMk/>
            <pc:sldMk cId="1549874314" sldId="269"/>
            <ac:spMk id="71" creationId="{D652797D-5AE7-4084-B819-220FAF68005E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9:40.792" v="44"/>
          <ac:spMkLst>
            <pc:docMk/>
            <pc:sldMk cId="1549874314" sldId="269"/>
            <ac:spMk id="77" creationId="{2D6217BA-2280-4A9E-9B69-707DF5052509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2:59:45.683" v="46"/>
          <ac:spMkLst>
            <pc:docMk/>
            <pc:sldMk cId="1549874314" sldId="269"/>
            <ac:spMk id="81" creationId="{6F3853F6-BC54-424E-9980-D98B1056724B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2:59:45.683" v="46"/>
          <ac:grpSpMkLst>
            <pc:docMk/>
            <pc:sldMk cId="1549874314" sldId="269"/>
            <ac:grpSpMk id="45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9:40.792" v="44"/>
          <ac:grpSpMkLst>
            <pc:docMk/>
            <pc:sldMk cId="1549874314" sldId="269"/>
            <ac:grpSpMk id="61" creationId="{EE5BD9ED-07E9-4FD9-8AE7-1A6AB10A501D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9:40.792" v="44"/>
          <ac:grpSpMkLst>
            <pc:docMk/>
            <pc:sldMk cId="1549874314" sldId="269"/>
            <ac:grpSpMk id="69" creationId="{3CF6CC4E-F8AE-46B8-AF42-C264DA9FF8A3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9:45.683" v="46"/>
          <ac:grpSpMkLst>
            <pc:docMk/>
            <pc:sldMk cId="1549874314" sldId="269"/>
            <ac:grpSpMk id="73" creationId="{09D9CE20-4AFD-4AD5-9815-9C333D64821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2:59:45.683" v="46"/>
          <ac:grpSpMkLst>
            <pc:docMk/>
            <pc:sldMk cId="1549874314" sldId="269"/>
            <ac:grpSpMk id="80" creationId="{CD6B11F9-7CF4-4EA5-927D-BD9AB9BAAEEA}"/>
          </ac:grpSpMkLst>
        </pc:grpChg>
        <pc:graphicFrameChg chg="mod ord modGraphic">
          <ac:chgData name="Гусейнов Санан Арзу оглы" userId="S::sanan.guseynov@urfu.me::e0f72b56-4f9d-4cac-89ba-9863cdeec8e7" providerId="AD" clId="Web-{709772E1-ABE7-9C36-6E3A-BE4003F004D3}" dt="2025-05-01T22:59:45.683" v="46"/>
          <ac:graphicFrameMkLst>
            <pc:docMk/>
            <pc:sldMk cId="1549874314" sldId="269"/>
            <ac:graphicFrameMk id="43" creationId="{9CFBDA69-82F9-F383-87BE-E3F4337DDA29}"/>
          </ac:graphicFrameMkLst>
        </pc:graphicFrameChg>
        <pc:picChg chg="mod ord">
          <ac:chgData name="Гусейнов Санан Арзу оглы" userId="S::sanan.guseynov@urfu.me::e0f72b56-4f9d-4cac-89ba-9863cdeec8e7" providerId="AD" clId="Web-{709772E1-ABE7-9C36-6E3A-BE4003F004D3}" dt="2025-05-01T22:59:45.683" v="46"/>
          <ac:picMkLst>
            <pc:docMk/>
            <pc:sldMk cId="1549874314" sldId="269"/>
            <ac:picMk id="13" creationId="{AFB05A2B-6A94-E5AB-8D4E-62E3E5C2A1AA}"/>
          </ac:picMkLst>
        </pc:picChg>
      </pc:sldChg>
      <pc:sldChg chg="addSp delSp modSp mod setBg modClrScheme setClrOvrMap chgLayout">
        <pc:chgData name="Гусейнов Санан Арзу оглы" userId="S::sanan.guseynov@urfu.me::e0f72b56-4f9d-4cac-89ba-9863cdeec8e7" providerId="AD" clId="Web-{709772E1-ABE7-9C36-6E3A-BE4003F004D3}" dt="2025-05-01T23:30:38.347" v="313" actId="20577"/>
        <pc:sldMkLst>
          <pc:docMk/>
          <pc:sldMk cId="1238861144" sldId="271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3:30:38.347" v="313" actId="20577"/>
          <ac:spMkLst>
            <pc:docMk/>
            <pc:sldMk cId="1238861144" sldId="271"/>
            <ac:spMk id="2" creationId="{1E5A75B3-C6FF-247D-6AC3-F22404DF113D}"/>
          </ac:spMkLst>
        </pc:spChg>
        <pc:spChg chg="mod ord">
          <ac:chgData name="Гусейнов Санан Арзу оглы" userId="S::sanan.guseynov@urfu.me::e0f72b56-4f9d-4cac-89ba-9863cdeec8e7" providerId="AD" clId="Web-{709772E1-ABE7-9C36-6E3A-BE4003F004D3}" dt="2025-05-01T23:30:21.972" v="311" actId="20577"/>
          <ac:spMkLst>
            <pc:docMk/>
            <pc:sldMk cId="1238861144" sldId="271"/>
            <ac:spMk id="3" creationId="{12560B24-EAAF-3517-E5D2-7EED97FD62AD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23:54.646" v="230"/>
          <ac:spMkLst>
            <pc:docMk/>
            <pc:sldMk cId="1238861144" sldId="271"/>
            <ac:spMk id="10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23:48.396" v="227"/>
          <ac:spMkLst>
            <pc:docMk/>
            <pc:sldMk cId="1238861144" sldId="271"/>
            <ac:spMk id="12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23:48.396" v="227"/>
          <ac:spMkLst>
            <pc:docMk/>
            <pc:sldMk cId="1238861144" sldId="271"/>
            <ac:spMk id="17" creationId="{D652797D-5AE7-4084-B819-220FAF68005E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23:54.615" v="229"/>
          <ac:spMkLst>
            <pc:docMk/>
            <pc:sldMk cId="1238861144" sldId="271"/>
            <ac:spMk id="27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26:16.948" v="245"/>
          <ac:spMkLst>
            <pc:docMk/>
            <pc:sldMk cId="1238861144" sldId="271"/>
            <ac:spMk id="31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26:16.948" v="245"/>
          <ac:spMkLst>
            <pc:docMk/>
            <pc:sldMk cId="1238861144" sldId="271"/>
            <ac:spMk id="32" creationId="{D652797D-5AE7-4084-B819-220FAF68005E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26:12.120" v="242"/>
          <ac:spMkLst>
            <pc:docMk/>
            <pc:sldMk cId="1238861144" sldId="271"/>
            <ac:spMk id="38" creationId="{6F3853F6-BC54-424E-9980-D98B1056724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26:12.120" v="242"/>
          <ac:spMkLst>
            <pc:docMk/>
            <pc:sldMk cId="1238861144" sldId="271"/>
            <ac:spMk id="40" creationId="{D652797D-5AE7-4084-B819-220FAF68005E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26:16.932" v="244"/>
          <ac:spMkLst>
            <pc:docMk/>
            <pc:sldMk cId="1238861144" sldId="271"/>
            <ac:spMk id="50" creationId="{2FCD9B94-D70B-4446-85E5-ACD3904289CB}"/>
          </ac:spMkLst>
        </pc:spChg>
        <pc:spChg chg="add">
          <ac:chgData name="Гусейнов Санан Арзу оглы" userId="S::sanan.guseynov@urfu.me::e0f72b56-4f9d-4cac-89ba-9863cdeec8e7" providerId="AD" clId="Web-{709772E1-ABE7-9C36-6E3A-BE4003F004D3}" dt="2025-05-01T23:26:16.948" v="245"/>
          <ac:spMkLst>
            <pc:docMk/>
            <pc:sldMk cId="1238861144" sldId="271"/>
            <ac:spMk id="52" creationId="{6F3853F6-BC54-424E-9980-D98B1056724B}"/>
          </ac:spMkLst>
        </pc:spChg>
        <pc:spChg chg="add">
          <ac:chgData name="Гусейнов Санан Арзу оглы" userId="S::sanan.guseynov@urfu.me::e0f72b56-4f9d-4cac-89ba-9863cdeec8e7" providerId="AD" clId="Web-{709772E1-ABE7-9C36-6E3A-BE4003F004D3}" dt="2025-05-01T23:26:16.948" v="245"/>
          <ac:spMkLst>
            <pc:docMk/>
            <pc:sldMk cId="1238861144" sldId="271"/>
            <ac:spMk id="53" creationId="{D652797D-5AE7-4084-B819-220FAF68005E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3:23:48.396" v="227"/>
          <ac:grpSpMkLst>
            <pc:docMk/>
            <pc:sldMk cId="1238861144" sldId="271"/>
            <ac:grpSpMk id="19" creationId="{09D9CE20-4AFD-4AD5-9815-9C333D64821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3:26:16.948" v="245"/>
          <ac:grpSpMkLst>
            <pc:docMk/>
            <pc:sldMk cId="1238861144" sldId="271"/>
            <ac:grpSpMk id="33" creationId="{09D9CE20-4AFD-4AD5-9815-9C333D64821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3:26:12.120" v="242"/>
          <ac:grpSpMkLst>
            <pc:docMk/>
            <pc:sldMk cId="1238861144" sldId="271"/>
            <ac:grpSpMk id="42" creationId="{09D9CE20-4AFD-4AD5-9815-9C333D64821A}"/>
          </ac:grpSpMkLst>
        </pc:grpChg>
        <pc:grpChg chg="add">
          <ac:chgData name="Гусейнов Санан Арзу оглы" userId="S::sanan.guseynov@urfu.me::e0f72b56-4f9d-4cac-89ba-9863cdeec8e7" providerId="AD" clId="Web-{709772E1-ABE7-9C36-6E3A-BE4003F004D3}" dt="2025-05-01T23:26:16.948" v="245"/>
          <ac:grpSpMkLst>
            <pc:docMk/>
            <pc:sldMk cId="1238861144" sldId="271"/>
            <ac:grpSpMk id="54" creationId="{09D9CE20-4AFD-4AD5-9815-9C333D64821A}"/>
          </ac:grpSpMkLst>
        </pc:grpChg>
        <pc:picChg chg="add mod ord">
          <ac:chgData name="Гусейнов Санан Арзу оглы" userId="S::sanan.guseynov@urfu.me::e0f72b56-4f9d-4cac-89ba-9863cdeec8e7" providerId="AD" clId="Web-{709772E1-ABE7-9C36-6E3A-BE4003F004D3}" dt="2025-05-01T23:30:03.065" v="309" actId="1076"/>
          <ac:picMkLst>
            <pc:docMk/>
            <pc:sldMk cId="1238861144" sldId="271"/>
            <ac:picMk id="4" creationId="{BD15F113-77D1-2DA9-06A0-B26E74B423AB}"/>
          </ac:picMkLst>
        </pc:picChg>
        <pc:picChg chg="del mod modCrop">
          <ac:chgData name="Гусейнов Санан Арзу оглы" userId="S::sanan.guseynov@urfu.me::e0f72b56-4f9d-4cac-89ba-9863cdeec8e7" providerId="AD" clId="Web-{709772E1-ABE7-9C36-6E3A-BE4003F004D3}" dt="2025-05-01T23:25:58.354" v="240"/>
          <ac:picMkLst>
            <pc:docMk/>
            <pc:sldMk cId="1238861144" sldId="271"/>
            <ac:picMk id="5" creationId="{4CE477F6-8BCC-0786-0536-A9FE50BFAA15}"/>
          </ac:picMkLst>
        </pc:picChg>
        <pc:cxnChg chg="add del">
          <ac:chgData name="Гусейнов Санан Арзу оглы" userId="S::sanan.guseynov@urfu.me::e0f72b56-4f9d-4cac-89ba-9863cdeec8e7" providerId="AD" clId="Web-{709772E1-ABE7-9C36-6E3A-BE4003F004D3}" dt="2025-05-01T23:23:54.615" v="229"/>
          <ac:cxnSpMkLst>
            <pc:docMk/>
            <pc:sldMk cId="1238861144" sldId="271"/>
            <ac:cxnSpMk id="29" creationId="{3378FF8B-3743-48E1-88E3-F4CADB3DECE5}"/>
          </ac:cxnSpMkLst>
        </pc:cxnChg>
      </pc:sldChg>
      <pc:sldChg chg="modSp del mod ord modClrScheme chgLayout">
        <pc:chgData name="Гусейнов Санан Арзу оглы" userId="S::sanan.guseynov@urfu.me::e0f72b56-4f9d-4cac-89ba-9863cdeec8e7" providerId="AD" clId="Web-{709772E1-ABE7-9C36-6E3A-BE4003F004D3}" dt="2025-05-01T23:22:56.348" v="221"/>
        <pc:sldMkLst>
          <pc:docMk/>
          <pc:sldMk cId="4206585758" sldId="272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3:03:48.410" v="77" actId="1076"/>
          <ac:spMkLst>
            <pc:docMk/>
            <pc:sldMk cId="4206585758" sldId="272"/>
            <ac:spMk id="2" creationId="{15B38F21-306E-EC97-C067-F921E8E3093D}"/>
          </ac:spMkLst>
        </pc:spChg>
        <pc:picChg chg="mod ord">
          <ac:chgData name="Гусейнов Санан Арзу оглы" userId="S::sanan.guseynov@urfu.me::e0f72b56-4f9d-4cac-89ba-9863cdeec8e7" providerId="AD" clId="Web-{709772E1-ABE7-9C36-6E3A-BE4003F004D3}" dt="2025-05-01T23:03:43.441" v="76" actId="1076"/>
          <ac:picMkLst>
            <pc:docMk/>
            <pc:sldMk cId="4206585758" sldId="272"/>
            <ac:picMk id="5" creationId="{A187D526-97AB-BF2B-F97B-3851C0347B2E}"/>
          </ac:picMkLst>
        </pc:picChg>
        <pc:picChg chg="mod ord">
          <ac:chgData name="Гусейнов Санан Арзу оглы" userId="S::sanan.guseynov@urfu.me::e0f72b56-4f9d-4cac-89ba-9863cdeec8e7" providerId="AD" clId="Web-{709772E1-ABE7-9C36-6E3A-BE4003F004D3}" dt="2025-05-01T23:05:12.726" v="89" actId="1076"/>
          <ac:picMkLst>
            <pc:docMk/>
            <pc:sldMk cId="4206585758" sldId="272"/>
            <ac:picMk id="6" creationId="{F4C1E764-26E4-9A23-DE8B-BEAAD65B446A}"/>
          </ac:picMkLst>
        </pc:picChg>
        <pc:picChg chg="mod">
          <ac:chgData name="Гусейнов Санан Арзу оглы" userId="S::sanan.guseynov@urfu.me::e0f72b56-4f9d-4cac-89ba-9863cdeec8e7" providerId="AD" clId="Web-{709772E1-ABE7-9C36-6E3A-BE4003F004D3}" dt="2025-05-01T23:04:58.991" v="85" actId="1076"/>
          <ac:picMkLst>
            <pc:docMk/>
            <pc:sldMk cId="4206585758" sldId="272"/>
            <ac:picMk id="8" creationId="{FE5B73E2-21BF-B614-930A-50381908504E}"/>
          </ac:picMkLst>
        </pc:picChg>
        <pc:picChg chg="mod">
          <ac:chgData name="Гусейнов Санан Арзу оглы" userId="S::sanan.guseynov@urfu.me::e0f72b56-4f9d-4cac-89ba-9863cdeec8e7" providerId="AD" clId="Web-{709772E1-ABE7-9C36-6E3A-BE4003F004D3}" dt="2025-05-01T23:05:02.023" v="86" actId="1076"/>
          <ac:picMkLst>
            <pc:docMk/>
            <pc:sldMk cId="4206585758" sldId="272"/>
            <ac:picMk id="12" creationId="{A286C295-9DE1-6FF6-3EAA-F13D6F98350B}"/>
          </ac:picMkLst>
        </pc:picChg>
        <pc:picChg chg="mod">
          <ac:chgData name="Гусейнов Санан Арзу оглы" userId="S::sanan.guseynov@urfu.me::e0f72b56-4f9d-4cac-89ba-9863cdeec8e7" providerId="AD" clId="Web-{709772E1-ABE7-9C36-6E3A-BE4003F004D3}" dt="2025-05-01T23:05:13.992" v="90" actId="1076"/>
          <ac:picMkLst>
            <pc:docMk/>
            <pc:sldMk cId="4206585758" sldId="272"/>
            <ac:picMk id="14" creationId="{3CE38BAC-F347-3D05-2850-B333993EC0C6}"/>
          </ac:picMkLst>
        </pc:picChg>
        <pc:picChg chg="mod">
          <ac:chgData name="Гусейнов Санан Арзу оглы" userId="S::sanan.guseynov@urfu.me::e0f72b56-4f9d-4cac-89ba-9863cdeec8e7" providerId="AD" clId="Web-{709772E1-ABE7-9C36-6E3A-BE4003F004D3}" dt="2025-05-01T23:03:50.926" v="78" actId="1076"/>
          <ac:picMkLst>
            <pc:docMk/>
            <pc:sldMk cId="4206585758" sldId="272"/>
            <ac:picMk id="16" creationId="{F5D20476-E32C-1854-8D13-EF40FDA334D7}"/>
          </ac:picMkLst>
        </pc:picChg>
        <pc:picChg chg="mod">
          <ac:chgData name="Гусейнов Санан Арзу оглы" userId="S::sanan.guseynov@urfu.me::e0f72b56-4f9d-4cac-89ba-9863cdeec8e7" providerId="AD" clId="Web-{709772E1-ABE7-9C36-6E3A-BE4003F004D3}" dt="2025-05-01T23:05:14.726" v="91" actId="1076"/>
          <ac:picMkLst>
            <pc:docMk/>
            <pc:sldMk cId="4206585758" sldId="272"/>
            <ac:picMk id="26" creationId="{A03A8873-1A78-1B51-8181-DE634953CE38}"/>
          </ac:picMkLst>
        </pc:picChg>
      </pc:sldChg>
      <pc:sldChg chg="addSp modSp mod setBg modClrScheme setClrOvrMap chgLayout">
        <pc:chgData name="Гусейнов Санан Арзу оглы" userId="S::sanan.guseynov@urfu.me::e0f72b56-4f9d-4cac-89ba-9863cdeec8e7" providerId="AD" clId="Web-{709772E1-ABE7-9C36-6E3A-BE4003F004D3}" dt="2025-05-01T23:31:24.942" v="323" actId="1076"/>
        <pc:sldMkLst>
          <pc:docMk/>
          <pc:sldMk cId="2704252730" sldId="274"/>
        </pc:sldMkLst>
        <pc:spChg chg="mod ord">
          <ac:chgData name="Гусейнов Санан Арзу оглы" userId="S::sanan.guseynov@urfu.me::e0f72b56-4f9d-4cac-89ba-9863cdeec8e7" providerId="AD" clId="Web-{709772E1-ABE7-9C36-6E3A-BE4003F004D3}" dt="2025-05-01T23:30:48.691" v="314" actId="20577"/>
          <ac:spMkLst>
            <pc:docMk/>
            <pc:sldMk cId="2704252730" sldId="274"/>
            <ac:spMk id="2" creationId="{F3FAC4D0-24CD-6F5E-6EB9-697EC0116EB0}"/>
          </ac:spMkLst>
        </pc:spChg>
        <pc:spChg chg="mod">
          <ac:chgData name="Гусейнов Санан Арзу оглы" userId="S::sanan.guseynov@urfu.me::e0f72b56-4f9d-4cac-89ba-9863cdeec8e7" providerId="AD" clId="Web-{709772E1-ABE7-9C36-6E3A-BE4003F004D3}" dt="2025-05-01T23:31:24.942" v="323" actId="1076"/>
          <ac:spMkLst>
            <pc:docMk/>
            <pc:sldMk cId="2704252730" sldId="274"/>
            <ac:spMk id="6" creationId="{0D02C9C8-4AFF-5FA9-40F2-D26784FAAE02}"/>
          </ac:spMkLst>
        </pc:spChg>
        <pc:spChg chg="add">
          <ac:chgData name="Гусейнов Санан Арзу оглы" userId="S::sanan.guseynov@urfu.me::e0f72b56-4f9d-4cac-89ba-9863cdeec8e7" providerId="AD" clId="Web-{709772E1-ABE7-9C36-6E3A-BE4003F004D3}" dt="2025-05-01T23:02:10.532" v="59"/>
          <ac:spMkLst>
            <pc:docMk/>
            <pc:sldMk cId="2704252730" sldId="274"/>
            <ac:spMk id="11" creationId="{6F3853F6-BC54-424E-9980-D98B1056724B}"/>
          </ac:spMkLst>
        </pc:spChg>
        <pc:spChg chg="add">
          <ac:chgData name="Гусейнов Санан Арзу оглы" userId="S::sanan.guseynov@urfu.me::e0f72b56-4f9d-4cac-89ba-9863cdeec8e7" providerId="AD" clId="Web-{709772E1-ABE7-9C36-6E3A-BE4003F004D3}" dt="2025-05-01T23:02:10.532" v="59"/>
          <ac:spMkLst>
            <pc:docMk/>
            <pc:sldMk cId="2704252730" sldId="274"/>
            <ac:spMk id="13" creationId="{D652797D-5AE7-4084-B819-220FAF68005E}"/>
          </ac:spMkLst>
        </pc:spChg>
        <pc:grpChg chg="add">
          <ac:chgData name="Гусейнов Санан Арзу оглы" userId="S::sanan.guseynov@urfu.me::e0f72b56-4f9d-4cac-89ba-9863cdeec8e7" providerId="AD" clId="Web-{709772E1-ABE7-9C36-6E3A-BE4003F004D3}" dt="2025-05-01T23:02:10.532" v="59"/>
          <ac:grpSpMkLst>
            <pc:docMk/>
            <pc:sldMk cId="2704252730" sldId="274"/>
            <ac:grpSpMk id="15" creationId="{09D9CE20-4AFD-4AD5-9815-9C333D64821A}"/>
          </ac:grpSpMkLst>
        </pc:grpChg>
        <pc:picChg chg="mod">
          <ac:chgData name="Гусейнов Санан Арзу оглы" userId="S::sanan.guseynov@urfu.me::e0f72b56-4f9d-4cac-89ba-9863cdeec8e7" providerId="AD" clId="Web-{709772E1-ABE7-9C36-6E3A-BE4003F004D3}" dt="2025-05-01T23:03:15.346" v="74" actId="1076"/>
          <ac:picMkLst>
            <pc:docMk/>
            <pc:sldMk cId="2704252730" sldId="274"/>
            <ac:picMk id="5" creationId="{83EF4937-7587-1BA6-BBF1-586A4D8A406C}"/>
          </ac:picMkLst>
        </pc:picChg>
      </pc:sldChg>
      <pc:sldChg chg="addSp delSp modSp new mod setBg setClrOvrMap">
        <pc:chgData name="Гусейнов Санан Арзу оглы" userId="S::sanan.guseynov@urfu.me::e0f72b56-4f9d-4cac-89ba-9863cdeec8e7" providerId="AD" clId="Web-{709772E1-ABE7-9C36-6E3A-BE4003F004D3}" dt="2025-05-01T23:22:44.894" v="220" actId="20577"/>
        <pc:sldMkLst>
          <pc:docMk/>
          <pc:sldMk cId="2015149620" sldId="275"/>
        </pc:sldMkLst>
        <pc:spChg chg="mod">
          <ac:chgData name="Гусейнов Санан Арзу оглы" userId="S::sanan.guseynov@urfu.me::e0f72b56-4f9d-4cac-89ba-9863cdeec8e7" providerId="AD" clId="Web-{709772E1-ABE7-9C36-6E3A-BE4003F004D3}" dt="2025-05-01T23:22:44.894" v="220" actId="20577"/>
          <ac:spMkLst>
            <pc:docMk/>
            <pc:sldMk cId="2015149620" sldId="275"/>
            <ac:spMk id="2" creationId="{2652F273-657B-C249-12A2-BE5BC7D8079F}"/>
          </ac:spMkLst>
        </pc:spChg>
        <pc:spChg chg="del">
          <ac:chgData name="Гусейнов Санан Арзу оглы" userId="S::sanan.guseynov@urfu.me::e0f72b56-4f9d-4cac-89ba-9863cdeec8e7" providerId="AD" clId="Web-{709772E1-ABE7-9C36-6E3A-BE4003F004D3}" dt="2025-05-01T23:05:43.180" v="93"/>
          <ac:spMkLst>
            <pc:docMk/>
            <pc:sldMk cId="2015149620" sldId="275"/>
            <ac:spMk id="3" creationId="{51018C95-E3F4-D9ED-076E-7DFF4D8A74F8}"/>
          </ac:spMkLst>
        </pc:spChg>
        <pc:spChg chg="del mod">
          <ac:chgData name="Гусейнов Санан Арзу оглы" userId="S::sanan.guseynov@urfu.me::e0f72b56-4f9d-4cac-89ba-9863cdeec8e7" providerId="AD" clId="Web-{709772E1-ABE7-9C36-6E3A-BE4003F004D3}" dt="2025-05-01T23:20:41.328" v="202"/>
          <ac:spMkLst>
            <pc:docMk/>
            <pc:sldMk cId="2015149620" sldId="275"/>
            <ac:spMk id="4" creationId="{1CF6BBD4-0E5E-42EE-D7AA-455AC5BA95CB}"/>
          </ac:spMkLst>
        </pc:spChg>
        <pc:spChg chg="add del mod">
          <ac:chgData name="Гусейнов Санан Арзу оглы" userId="S::sanan.guseynov@urfu.me::e0f72b56-4f9d-4cac-89ba-9863cdeec8e7" providerId="AD" clId="Web-{709772E1-ABE7-9C36-6E3A-BE4003F004D3}" dt="2025-05-01T23:07:12.308" v="95"/>
          <ac:spMkLst>
            <pc:docMk/>
            <pc:sldMk cId="2015149620" sldId="275"/>
            <ac:spMk id="7" creationId="{35D34C86-456B-04C2-6B76-11A552BB355C}"/>
          </ac:spMkLst>
        </pc:spChg>
        <pc:spChg chg="add del mod">
          <ac:chgData name="Гусейнов Санан Арзу оглы" userId="S::sanan.guseynov@urfu.me::e0f72b56-4f9d-4cac-89ba-9863cdeec8e7" providerId="AD" clId="Web-{709772E1-ABE7-9C36-6E3A-BE4003F004D3}" dt="2025-05-01T23:08:34.862" v="102"/>
          <ac:spMkLst>
            <pc:docMk/>
            <pc:sldMk cId="2015149620" sldId="275"/>
            <ac:spMk id="10" creationId="{4C8894C5-5598-F30D-B784-F2DDEAAE8C8C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07:20.433" v="97"/>
          <ac:spMkLst>
            <pc:docMk/>
            <pc:sldMk cId="2015149620" sldId="275"/>
            <ac:spMk id="21" creationId="{2FCD9B94-D70B-4446-85E5-ACD3904289CB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07:31.184" v="99"/>
          <ac:spMkLst>
            <pc:docMk/>
            <pc:sldMk cId="2015149620" sldId="275"/>
            <ac:spMk id="24" creationId="{F64080D6-34DE-4277-97CC-2FB3812846DA}"/>
          </ac:spMkLst>
        </pc:spChg>
        <pc:spChg chg="add del">
          <ac:chgData name="Гусейнов Санан Арзу оглы" userId="S::sanan.guseynov@urfu.me::e0f72b56-4f9d-4cac-89ba-9863cdeec8e7" providerId="AD" clId="Web-{709772E1-ABE7-9C36-6E3A-BE4003F004D3}" dt="2025-05-01T23:08:41.346" v="103"/>
          <ac:spMkLst>
            <pc:docMk/>
            <pc:sldMk cId="2015149620" sldId="275"/>
            <ac:spMk id="31" creationId="{6AD30037-67ED-4367-9BE0-45787510BF13}"/>
          </ac:spMkLst>
        </pc:spChg>
        <pc:spChg chg="add">
          <ac:chgData name="Гусейнов Санан Арзу оглы" userId="S::sanan.guseynov@urfu.me::e0f72b56-4f9d-4cac-89ba-9863cdeec8e7" providerId="AD" clId="Web-{709772E1-ABE7-9C36-6E3A-BE4003F004D3}" dt="2025-05-01T23:08:41.346" v="103"/>
          <ac:spMkLst>
            <pc:docMk/>
            <pc:sldMk cId="2015149620" sldId="275"/>
            <ac:spMk id="46" creationId="{F64080D6-34DE-4277-97CC-2FB3812846DA}"/>
          </ac:spMkLst>
        </pc:spChg>
        <pc:spChg chg="add del mod">
          <ac:chgData name="Гусейнов Санан Арзу оглы" userId="S::sanan.guseynov@urfu.me::e0f72b56-4f9d-4cac-89ba-9863cdeec8e7" providerId="AD" clId="Web-{709772E1-ABE7-9C36-6E3A-BE4003F004D3}" dt="2025-05-01T23:21:41.830" v="212"/>
          <ac:spMkLst>
            <pc:docMk/>
            <pc:sldMk cId="2015149620" sldId="275"/>
            <ac:spMk id="47" creationId="{BFE94C32-E7D7-FB65-D335-EEF89A499285}"/>
          </ac:spMkLst>
        </pc:spChg>
        <pc:spChg chg="add del mod">
          <ac:chgData name="Гусейнов Санан Арзу оглы" userId="S::sanan.guseynov@urfu.me::e0f72b56-4f9d-4cac-89ba-9863cdeec8e7" providerId="AD" clId="Web-{709772E1-ABE7-9C36-6E3A-BE4003F004D3}" dt="2025-05-01T23:21:13.469" v="207"/>
          <ac:spMkLst>
            <pc:docMk/>
            <pc:sldMk cId="2015149620" sldId="275"/>
            <ac:spMk id="49" creationId="{EB059277-D1A5-BFFA-9770-3502BFFC2831}"/>
          </ac:spMkLst>
        </pc:spChg>
        <pc:grpChg chg="add del">
          <ac:chgData name="Гусейнов Санан Арзу оглы" userId="S::sanan.guseynov@urfu.me::e0f72b56-4f9d-4cac-89ba-9863cdeec8e7" providerId="AD" clId="Web-{709772E1-ABE7-9C36-6E3A-BE4003F004D3}" dt="2025-05-01T23:07:20.433" v="97"/>
          <ac:grpSpMkLst>
            <pc:docMk/>
            <pc:sldMk cId="2015149620" sldId="275"/>
            <ac:grpSpMk id="13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3:07:31.184" v="99"/>
          <ac:grpSpMkLst>
            <pc:docMk/>
            <pc:sldMk cId="2015149620" sldId="275"/>
            <ac:grpSpMk id="23" creationId="{0A47CF6F-27C2-43F3-AF69-E3D576363742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3:08:41.346" v="103"/>
          <ac:grpSpMkLst>
            <pc:docMk/>
            <pc:sldMk cId="2015149620" sldId="275"/>
            <ac:grpSpMk id="30" creationId="{CD6B11F9-7CF4-4EA5-927D-BD9AB9BAAEEA}"/>
          </ac:grpSpMkLst>
        </pc:grpChg>
        <pc:grpChg chg="add del">
          <ac:chgData name="Гусейнов Санан Арзу оглы" userId="S::sanan.guseynov@urfu.me::e0f72b56-4f9d-4cac-89ba-9863cdeec8e7" providerId="AD" clId="Web-{709772E1-ABE7-9C36-6E3A-BE4003F004D3}" dt="2025-05-01T23:08:41.346" v="103"/>
          <ac:grpSpMkLst>
            <pc:docMk/>
            <pc:sldMk cId="2015149620" sldId="275"/>
            <ac:grpSpMk id="32" creationId="{50841A4E-5BC1-44B4-83CF-D524E8AEAD64}"/>
          </ac:grpSpMkLst>
        </pc:grpChg>
        <pc:grpChg chg="add">
          <ac:chgData name="Гусейнов Санан Арзу оглы" userId="S::sanan.guseynov@urfu.me::e0f72b56-4f9d-4cac-89ba-9863cdeec8e7" providerId="AD" clId="Web-{709772E1-ABE7-9C36-6E3A-BE4003F004D3}" dt="2025-05-01T23:08:41.346" v="103"/>
          <ac:grpSpMkLst>
            <pc:docMk/>
            <pc:sldMk cId="2015149620" sldId="275"/>
            <ac:grpSpMk id="38" creationId="{0A47CF6F-27C2-43F3-AF69-E3D576363742}"/>
          </ac:grpSpMkLst>
        </pc:grpChg>
        <pc:picChg chg="add del mod ord">
          <ac:chgData name="Гусейнов Санан Арзу оглы" userId="S::sanan.guseynov@urfu.me::e0f72b56-4f9d-4cac-89ba-9863cdeec8e7" providerId="AD" clId="Web-{709772E1-ABE7-9C36-6E3A-BE4003F004D3}" dt="2025-05-01T23:07:09.058" v="94"/>
          <ac:picMkLst>
            <pc:docMk/>
            <pc:sldMk cId="2015149620" sldId="275"/>
            <ac:picMk id="5" creationId="{A4767BB1-DBFF-A72C-AF1A-942950A5FEEB}"/>
          </ac:picMkLst>
        </pc:picChg>
        <pc:picChg chg="add del mod ord">
          <ac:chgData name="Гусейнов Санан Арзу оглы" userId="S::sanan.guseynov@urfu.me::e0f72b56-4f9d-4cac-89ba-9863cdeec8e7" providerId="AD" clId="Web-{709772E1-ABE7-9C36-6E3A-BE4003F004D3}" dt="2025-05-01T23:07:53.638" v="101"/>
          <ac:picMkLst>
            <pc:docMk/>
            <pc:sldMk cId="2015149620" sldId="275"/>
            <ac:picMk id="8" creationId="{CC3E22D3-C3CD-D9E2-534B-F75A41B89007}"/>
          </ac:picMkLst>
        </pc:picChg>
        <pc:picChg chg="add del mod ord">
          <ac:chgData name="Гусейнов Санан Арзу оглы" userId="S::sanan.guseynov@urfu.me::e0f72b56-4f9d-4cac-89ba-9863cdeec8e7" providerId="AD" clId="Web-{709772E1-ABE7-9C36-6E3A-BE4003F004D3}" dt="2025-05-01T23:21:13.469" v="207"/>
          <ac:picMkLst>
            <pc:docMk/>
            <pc:sldMk cId="2015149620" sldId="275"/>
            <ac:picMk id="11" creationId="{CF80B951-0E8D-8560-FD35-8A01C2E0C1DD}"/>
          </ac:picMkLst>
        </pc:picChg>
        <pc:picChg chg="add mod">
          <ac:chgData name="Гусейнов Санан Арзу оглы" userId="S::sanan.guseynov@urfu.me::e0f72b56-4f9d-4cac-89ba-9863cdeec8e7" providerId="AD" clId="Web-{709772E1-ABE7-9C36-6E3A-BE4003F004D3}" dt="2025-05-01T23:13:02.400" v="149" actId="14100"/>
          <ac:picMkLst>
            <pc:docMk/>
            <pc:sldMk cId="2015149620" sldId="275"/>
            <ac:picMk id="12" creationId="{110C5A81-79A3-CC88-B857-23515546819F}"/>
          </ac:picMkLst>
        </pc:picChg>
        <pc:picChg chg="add mod">
          <ac:chgData name="Гусейнов Санан Арзу оглы" userId="S::sanan.guseynov@urfu.me::e0f72b56-4f9d-4cac-89ba-9863cdeec8e7" providerId="AD" clId="Web-{709772E1-ABE7-9C36-6E3A-BE4003F004D3}" dt="2025-05-01T23:14:20.824" v="159" actId="1076"/>
          <ac:picMkLst>
            <pc:docMk/>
            <pc:sldMk cId="2015149620" sldId="275"/>
            <ac:picMk id="20" creationId="{934B8F26-6C3C-F9B7-7DE6-F823C70411E9}"/>
          </ac:picMkLst>
        </pc:picChg>
        <pc:picChg chg="add mod">
          <ac:chgData name="Гусейнов Санан Арзу оглы" userId="S::sanan.guseynov@urfu.me::e0f72b56-4f9d-4cac-89ba-9863cdeec8e7" providerId="AD" clId="Web-{709772E1-ABE7-9C36-6E3A-BE4003F004D3}" dt="2025-05-01T23:15:18.342" v="166" actId="14100"/>
          <ac:picMkLst>
            <pc:docMk/>
            <pc:sldMk cId="2015149620" sldId="275"/>
            <ac:picMk id="22" creationId="{84AA529D-6A47-C5CB-BBF8-E5A17859C40D}"/>
          </ac:picMkLst>
        </pc:picChg>
        <pc:picChg chg="add mod">
          <ac:chgData name="Гусейнов Санан Арзу оглы" userId="S::sanan.guseynov@urfu.me::e0f72b56-4f9d-4cac-89ba-9863cdeec8e7" providerId="AD" clId="Web-{709772E1-ABE7-9C36-6E3A-BE4003F004D3}" dt="2025-05-01T23:15:22.467" v="167" actId="1076"/>
          <ac:picMkLst>
            <pc:docMk/>
            <pc:sldMk cId="2015149620" sldId="275"/>
            <ac:picMk id="34" creationId="{43D0FBF7-85D2-551E-651E-D7B5E51C66BF}"/>
          </ac:picMkLst>
        </pc:picChg>
        <pc:picChg chg="add mod">
          <ac:chgData name="Гусейнов Санан Арзу оглы" userId="S::sanan.guseynov@urfu.me::e0f72b56-4f9d-4cac-89ba-9863cdeec8e7" providerId="AD" clId="Web-{709772E1-ABE7-9C36-6E3A-BE4003F004D3}" dt="2025-05-01T23:16:50.767" v="179" actId="14100"/>
          <ac:picMkLst>
            <pc:docMk/>
            <pc:sldMk cId="2015149620" sldId="275"/>
            <ac:picMk id="35" creationId="{AECFDC67-64B8-30A2-1D8C-CF9F48FDCBAD}"/>
          </ac:picMkLst>
        </pc:picChg>
        <pc:picChg chg="add mod">
          <ac:chgData name="Гусейнов Санан Арзу оглы" userId="S::sanan.guseynov@urfu.me::e0f72b56-4f9d-4cac-89ba-9863cdeec8e7" providerId="AD" clId="Web-{709772E1-ABE7-9C36-6E3A-BE4003F004D3}" dt="2025-05-01T23:18:28.385" v="190" actId="14100"/>
          <ac:picMkLst>
            <pc:docMk/>
            <pc:sldMk cId="2015149620" sldId="275"/>
            <ac:picMk id="36" creationId="{12CA04D7-4CFE-9DB4-F5CA-2CD53C49137D}"/>
          </ac:picMkLst>
        </pc:picChg>
        <pc:picChg chg="add mod">
          <ac:chgData name="Гусейнов Санан Арзу оглы" userId="S::sanan.guseynov@urfu.me::e0f72b56-4f9d-4cac-89ba-9863cdeec8e7" providerId="AD" clId="Web-{709772E1-ABE7-9C36-6E3A-BE4003F004D3}" dt="2025-05-01T23:20:02.342" v="194" actId="1076"/>
          <ac:picMkLst>
            <pc:docMk/>
            <pc:sldMk cId="2015149620" sldId="275"/>
            <ac:picMk id="37" creationId="{9ECD8417-8E0F-223C-D9F8-DE53291ED4B9}"/>
          </ac:picMkLst>
        </pc:picChg>
      </pc:sldChg>
      <pc:sldChg chg="modSp new del">
        <pc:chgData name="Гусейнов Санан Арзу оглы" userId="S::sanan.guseynov@urfu.me::e0f72b56-4f9d-4cac-89ba-9863cdeec8e7" providerId="AD" clId="Web-{709772E1-ABE7-9C36-6E3A-BE4003F004D3}" dt="2025-05-01T23:04:48.881" v="83"/>
        <pc:sldMkLst>
          <pc:docMk/>
          <pc:sldMk cId="3997110336" sldId="275"/>
        </pc:sldMkLst>
        <pc:spChg chg="mod">
          <ac:chgData name="Гусейнов Санан Арзу оглы" userId="S::sanan.guseynov@urfu.me::e0f72b56-4f9d-4cac-89ba-9863cdeec8e7" providerId="AD" clId="Web-{709772E1-ABE7-9C36-6E3A-BE4003F004D3}" dt="2025-05-01T23:04:48.335" v="82" actId="20577"/>
          <ac:spMkLst>
            <pc:docMk/>
            <pc:sldMk cId="3997110336" sldId="275"/>
            <ac:spMk id="2" creationId="{817B5212-894C-4ACA-FE4D-72BAF7FC7787}"/>
          </ac:spMkLst>
        </pc:spChg>
      </pc:sldChg>
      <pc:sldMasterChg chg="add del addSldLayout delSldLayout">
        <pc:chgData name="Гусейнов Санан Арзу оглы" userId="S::sanan.guseynov@urfu.me::e0f72b56-4f9d-4cac-89ba-9863cdeec8e7" providerId="AD" clId="Web-{709772E1-ABE7-9C36-6E3A-BE4003F004D3}" dt="2025-05-01T22:56:49.302" v="13"/>
        <pc:sldMasterMkLst>
          <pc:docMk/>
          <pc:sldMasterMk cId="816301724" sldId="2147483738"/>
        </pc:sldMasterMkLst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3559832913" sldId="2147483739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728310088" sldId="2147483740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2690437722" sldId="2147483741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243673894" sldId="2147483742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3353745549" sldId="2147483743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2426388242" sldId="2147483744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2042384865" sldId="2147483745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1453930560" sldId="2147483746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2246073759" sldId="2147483747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317472121" sldId="2147483748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502239282" sldId="2147483749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791957115" sldId="2147483750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806986921" sldId="2147483751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3023168846" sldId="2147483752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3401409797" sldId="2147483753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1898992092" sldId="2147483754"/>
          </pc:sldLayoutMkLst>
        </pc:sldLayoutChg>
        <pc:sldLayoutChg chg="add del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816301724" sldId="2147483738"/>
            <pc:sldLayoutMk cId="273961471" sldId="2147483755"/>
          </pc:sldLayoutMkLst>
        </pc:sldLayoutChg>
      </pc:sldMasterChg>
      <pc:sldMasterChg chg="add del addSldLayout delSldLayout modSldLayout">
        <pc:chgData name="Гусейнов Санан Арзу оглы" userId="S::sanan.guseynov@urfu.me::e0f72b56-4f9d-4cac-89ba-9863cdeec8e7" providerId="AD" clId="Web-{709772E1-ABE7-9C36-6E3A-BE4003F004D3}" dt="2025-05-01T22:56:49.302" v="13"/>
        <pc:sldMasterMkLst>
          <pc:docMk/>
          <pc:sldMasterMk cId="4124663646" sldId="2147483756"/>
        </pc:sldMasterMkLst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3150766006" sldId="214748375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3812790515" sldId="214748375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21686888" sldId="214748375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3269753790" sldId="214748376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2509576565" sldId="214748376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3240739072" sldId="214748376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3955720265" sldId="214748376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362838978" sldId="214748376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2397991450" sldId="214748376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291586896" sldId="214748376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1529565542" sldId="214748376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250747556" sldId="214748376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3328146941" sldId="214748376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1950405145" sldId="214748377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3045715975" sldId="214748377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431489751" sldId="214748377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9.302" v="13"/>
          <pc:sldLayoutMkLst>
            <pc:docMk/>
            <pc:sldMasterMk cId="4124663646" sldId="2147483756"/>
            <pc:sldLayoutMk cId="3046535810" sldId="2147483773"/>
          </pc:sldLayoutMkLst>
        </pc:sldLayoutChg>
      </pc:sldMasterChg>
      <pc:sldMasterChg chg="add del addSldLayout delSldLayout modSldLayout">
        <pc:chgData name="Гусейнов Санан Арзу оглы" userId="S::sanan.guseynov@urfu.me::e0f72b56-4f9d-4cac-89ba-9863cdeec8e7" providerId="AD" clId="Web-{709772E1-ABE7-9C36-6E3A-BE4003F004D3}" dt="2025-05-01T22:56:47.520" v="12"/>
        <pc:sldMasterMkLst>
          <pc:docMk/>
          <pc:sldMasterMk cId="231779112" sldId="2147483774"/>
        </pc:sldMasterMkLst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3830680851" sldId="214748377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202453467" sldId="214748377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433151241" sldId="214748377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3095336551" sldId="214748377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1075986979" sldId="214748377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1260957605" sldId="214748378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1248426743" sldId="214748378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3842421896" sldId="214748378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3758369615" sldId="214748378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3470663150" sldId="214748378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3063571307" sldId="214748378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1756856006" sldId="214748378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3413780035" sldId="214748378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871264481" sldId="214748378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4141415973" sldId="214748378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1576072745" sldId="214748379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709772E1-ABE7-9C36-6E3A-BE4003F004D3}" dt="2025-05-01T22:56:47.520" v="12"/>
          <pc:sldLayoutMkLst>
            <pc:docMk/>
            <pc:sldMasterMk cId="231779112" sldId="2147483774"/>
            <pc:sldLayoutMk cId="477889704" sldId="2147483791"/>
          </pc:sldLayoutMkLst>
        </pc:sldLayoutChg>
      </pc:sldMasterChg>
    </pc:docChg>
  </pc:docChgLst>
  <pc:docChgLst>
    <pc:chgData name="Гусейнов Санан Арзу оглы" userId="S::sanan.guseynov@urfu.me::e0f72b56-4f9d-4cac-89ba-9863cdeec8e7" providerId="AD" clId="Web-{82BAF301-18F1-6C30-876E-7D8E5517CCA2}"/>
    <pc:docChg chg="modSld">
      <pc:chgData name="Гусейнов Санан Арзу оглы" userId="S::sanan.guseynov@urfu.me::e0f72b56-4f9d-4cac-89ba-9863cdeec8e7" providerId="AD" clId="Web-{82BAF301-18F1-6C30-876E-7D8E5517CCA2}" dt="2025-05-12T11:18:33.046" v="18" actId="20577"/>
      <pc:docMkLst>
        <pc:docMk/>
      </pc:docMkLst>
      <pc:sldChg chg="modSp">
        <pc:chgData name="Гусейнов Санан Арзу оглы" userId="S::sanan.guseynov@urfu.me::e0f72b56-4f9d-4cac-89ba-9863cdeec8e7" providerId="AD" clId="Web-{82BAF301-18F1-6C30-876E-7D8E5517CCA2}" dt="2025-05-12T11:17:58.591" v="13" actId="20577"/>
        <pc:sldMkLst>
          <pc:docMk/>
          <pc:sldMk cId="3429179975" sldId="267"/>
        </pc:sldMkLst>
        <pc:spChg chg="mod">
          <ac:chgData name="Гусейнов Санан Арзу оглы" userId="S::sanan.guseynov@urfu.me::e0f72b56-4f9d-4cac-89ba-9863cdeec8e7" providerId="AD" clId="Web-{82BAF301-18F1-6C30-876E-7D8E5517CCA2}" dt="2025-05-12T11:17:58.591" v="13" actId="20577"/>
          <ac:spMkLst>
            <pc:docMk/>
            <pc:sldMk cId="3429179975" sldId="267"/>
            <ac:spMk id="3" creationId="{79D23280-CA65-A3EA-9CB1-DE03ADCFA846}"/>
          </ac:spMkLst>
        </pc:spChg>
      </pc:sldChg>
      <pc:sldChg chg="modSp">
        <pc:chgData name="Гусейнов Санан Арзу оглы" userId="S::sanan.guseynov@urfu.me::e0f72b56-4f9d-4cac-89ba-9863cdeec8e7" providerId="AD" clId="Web-{82BAF301-18F1-6C30-876E-7D8E5517CCA2}" dt="2025-05-12T11:18:33.046" v="18" actId="20577"/>
        <pc:sldMkLst>
          <pc:docMk/>
          <pc:sldMk cId="2015149620" sldId="275"/>
        </pc:sldMkLst>
        <pc:spChg chg="mod">
          <ac:chgData name="Гусейнов Санан Арзу оглы" userId="S::sanan.guseynov@urfu.me::e0f72b56-4f9d-4cac-89ba-9863cdeec8e7" providerId="AD" clId="Web-{82BAF301-18F1-6C30-876E-7D8E5517CCA2}" dt="2025-05-12T11:18:33.046" v="18" actId="20577"/>
          <ac:spMkLst>
            <pc:docMk/>
            <pc:sldMk cId="2015149620" sldId="275"/>
            <ac:spMk id="9" creationId="{C3059714-DC22-1F3A-BC2C-3DB9CC239588}"/>
          </ac:spMkLst>
        </pc:spChg>
      </pc:sldChg>
    </pc:docChg>
  </pc:docChgLst>
  <pc:docChgLst>
    <pc:chgData name="Гусейнов Санан Арзу оглы" userId="S::sanan.guseynov@urfu.me::e0f72b56-4f9d-4cac-89ba-9863cdeec8e7" providerId="AD" clId="Web-{3155F749-7507-A7B8-F4FA-B8936C7926C2}"/>
    <pc:docChg chg="addSld delSld modSld addMainMaster delMainMaster">
      <pc:chgData name="Гусейнов Санан Арзу оглы" userId="S::sanan.guseynov@urfu.me::e0f72b56-4f9d-4cac-89ba-9863cdeec8e7" providerId="AD" clId="Web-{3155F749-7507-A7B8-F4FA-B8936C7926C2}" dt="2025-04-30T17:22:56.635" v="269" actId="1076"/>
      <pc:docMkLst>
        <pc:docMk/>
      </pc:docMkLst>
      <pc:sldChg chg="addSp delSp modSp mod modClrScheme delDesignElem chgLayout">
        <pc:chgData name="Гусейнов Санан Арзу оглы" userId="S::sanan.guseynov@urfu.me::e0f72b56-4f9d-4cac-89ba-9863cdeec8e7" providerId="AD" clId="Web-{3155F749-7507-A7B8-F4FA-B8936C7926C2}" dt="2025-04-30T15:41:14.548" v="95"/>
        <pc:sldMkLst>
          <pc:docMk/>
          <pc:sldMk cId="1351651579" sldId="256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1351651579" sldId="256"/>
            <ac:spMk id="16" creationId="{6E448DB1-4196-18A6-15DA-C72635C1B11E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1351651579" sldId="256"/>
            <ac:spMk id="18" creationId="{DF15DF8A-891A-1965-E372-1BA1F3B945EF}"/>
          </ac:spMkLst>
        </pc:sp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3155F749-7507-A7B8-F4FA-B8936C7926C2}" dt="2025-04-30T15:41:14.548" v="95"/>
        <pc:sldMkLst>
          <pc:docMk/>
          <pc:sldMk cId="3068666324" sldId="257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3068666324" sldId="257"/>
            <ac:spMk id="2" creationId="{E753676B-027A-672C-8E67-A27AF9F73EEC}"/>
          </ac:spMkLst>
        </pc:spChg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3068666324" sldId="257"/>
            <ac:spMk id="3" creationId="{D6865E6A-858B-D7DF-7E5C-97150C55582A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3068666324" sldId="257"/>
            <ac:spMk id="30" creationId="{BA2AFC67-0973-EC0D-F14E-710D701B20BD}"/>
          </ac:spMkLst>
        </pc:sp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3155F749-7507-A7B8-F4FA-B8936C7926C2}" dt="2025-04-30T15:41:14.548" v="95"/>
        <pc:sldMkLst>
          <pc:docMk/>
          <pc:sldMk cId="2890273547" sldId="258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2890273547" sldId="258"/>
            <ac:spMk id="2" creationId="{191BC439-B824-C00B-90F6-6078A09D54AB}"/>
          </ac:spMkLst>
        </pc:spChg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2890273547" sldId="258"/>
            <ac:spMk id="4" creationId="{4439640B-CBC0-4BD5-5D2D-B8E4DEC04FE4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2890273547" sldId="258"/>
            <ac:spMk id="17" creationId="{43867147-1C83-BF71-39B0-B590EE7F349F}"/>
          </ac:spMkLst>
        </pc:sp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3155F749-7507-A7B8-F4FA-B8936C7926C2}" dt="2025-04-30T15:41:14.548" v="95"/>
        <pc:sldMkLst>
          <pc:docMk/>
          <pc:sldMk cId="1487146916" sldId="259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1487146916" sldId="259"/>
            <ac:spMk id="2" creationId="{C9F6B048-E7BD-9ECC-2A45-D04F49021643}"/>
          </ac:spMkLst>
        </pc:spChg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1487146916" sldId="259"/>
            <ac:spMk id="4" creationId="{40109DF7-B7F1-9DC7-0568-02F6D05327FA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1487146916" sldId="259"/>
            <ac:spMk id="10" creationId="{CBB0869A-0BE5-B3E9-F73D-2F3691E4D932}"/>
          </ac:spMkLst>
        </pc:spChg>
        <pc:pic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picMkLst>
            <pc:docMk/>
            <pc:sldMk cId="1487146916" sldId="259"/>
            <ac:picMk id="5" creationId="{FA1C513D-4879-4B50-6498-E2A0B42EA3FE}"/>
          </ac:picMkLst>
        </pc:pic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3155F749-7507-A7B8-F4FA-B8936C7926C2}" dt="2025-04-30T15:41:14.548" v="95"/>
        <pc:sldMkLst>
          <pc:docMk/>
          <pc:sldMk cId="3204084373" sldId="261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3204084373" sldId="261"/>
            <ac:spMk id="2" creationId="{0F637A5A-E48E-196C-A4C5-3D3C8157ADEB}"/>
          </ac:spMkLst>
        </pc:spChg>
        <pc:spChg chg="add del mod">
          <ac:chgData name="Гусейнов Санан Арзу оглы" userId="S::sanan.guseynov@urfu.me::e0f72b56-4f9d-4cac-89ba-9863cdeec8e7" providerId="AD" clId="Web-{3155F749-7507-A7B8-F4FA-B8936C7926C2}" dt="2025-04-30T15:34:11.533" v="39"/>
          <ac:spMkLst>
            <pc:docMk/>
            <pc:sldMk cId="3204084373" sldId="261"/>
            <ac:spMk id="12" creationId="{82958EDF-CB03-9D5D-9321-5806DEA1746B}"/>
          </ac:spMkLst>
        </pc:spChg>
        <pc:spChg chg="add del mod">
          <ac:chgData name="Гусейнов Санан Арзу оглы" userId="S::sanan.guseynov@urfu.me::e0f72b56-4f9d-4cac-89ba-9863cdeec8e7" providerId="AD" clId="Web-{3155F749-7507-A7B8-F4FA-B8936C7926C2}" dt="2025-04-30T15:31:49.184" v="18"/>
          <ac:spMkLst>
            <pc:docMk/>
            <pc:sldMk cId="3204084373" sldId="261"/>
            <ac:spMk id="13" creationId="{A10783CA-31A4-854C-D533-60ED759FEAE1}"/>
          </ac:spMkLst>
        </pc:spChg>
        <pc:spChg chg="add del mod">
          <ac:chgData name="Гусейнов Санан Арзу оглы" userId="S::sanan.guseynov@urfu.me::e0f72b56-4f9d-4cac-89ba-9863cdeec8e7" providerId="AD" clId="Web-{3155F749-7507-A7B8-F4FA-B8936C7926C2}" dt="2025-04-30T15:34:32.034" v="42"/>
          <ac:spMkLst>
            <pc:docMk/>
            <pc:sldMk cId="3204084373" sldId="261"/>
            <ac:spMk id="16" creationId="{E69428E5-8B33-0217-C8AF-BADBDD2BA8C5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36:01.459" v="56"/>
          <ac:spMkLst>
            <pc:docMk/>
            <pc:sldMk cId="3204084373" sldId="261"/>
            <ac:spMk id="70" creationId="{4AB9B8B4-6AA0-6EC2-5180-35BA3CFC286B}"/>
          </ac:spMkLst>
        </pc:spChg>
        <pc:spChg chg="add del mod">
          <ac:chgData name="Гусейнов Санан Арзу оглы" userId="S::sanan.guseynov@urfu.me::e0f72b56-4f9d-4cac-89ba-9863cdeec8e7" providerId="AD" clId="Web-{3155F749-7507-A7B8-F4FA-B8936C7926C2}" dt="2025-04-30T15:34:54.722" v="49"/>
          <ac:spMkLst>
            <pc:docMk/>
            <pc:sldMk cId="3204084373" sldId="261"/>
            <ac:spMk id="231" creationId="{43A7B600-2F6C-0985-AD08-4CD2A8929F2E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35:38.552" v="51"/>
          <ac:spMkLst>
            <pc:docMk/>
            <pc:sldMk cId="3204084373" sldId="261"/>
            <ac:spMk id="247" creationId="{92CC1E4F-F1F0-B945-BE50-C72A7103E8AC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35:56.177" v="53"/>
          <ac:spMkLst>
            <pc:docMk/>
            <pc:sldMk cId="3204084373" sldId="261"/>
            <ac:spMk id="249" creationId="{37B65277-82C6-6D08-6DCA-4A7DCC3B7136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36:01.412" v="55"/>
          <ac:spMkLst>
            <pc:docMk/>
            <pc:sldMk cId="3204084373" sldId="261"/>
            <ac:spMk id="251" creationId="{BF8BE9A2-8956-141B-BFE6-C607C93D8ACA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3204084373" sldId="261"/>
            <ac:spMk id="253" creationId="{C20CE451-818C-E63D-258B-234B6C543D34}"/>
          </ac:spMkLst>
        </pc:spChg>
        <pc:graphicFrameChg chg="del">
          <ac:chgData name="Гусейнов Санан Арзу оглы" userId="S::sanan.guseynov@urfu.me::e0f72b56-4f9d-4cac-89ba-9863cdeec8e7" providerId="AD" clId="Web-{3155F749-7507-A7B8-F4FA-B8936C7926C2}" dt="2025-04-30T15:30:25.728" v="3"/>
          <ac:graphicFrameMkLst>
            <pc:docMk/>
            <pc:sldMk cId="3204084373" sldId="261"/>
            <ac:graphicFrameMk id="14" creationId="{22ECDC23-018B-B63B-F499-FA6380CD4FA7}"/>
          </ac:graphicFrameMkLst>
        </pc:graphicFrameChg>
        <pc:graphicFrameChg chg="add del mod modGraphic">
          <ac:chgData name="Гусейнов Санан Арзу оглы" userId="S::sanan.guseynov@urfu.me::e0f72b56-4f9d-4cac-89ba-9863cdeec8e7" providerId="AD" clId="Web-{3155F749-7507-A7B8-F4FA-B8936C7926C2}" dt="2025-04-30T15:33:48.642" v="34"/>
          <ac:graphicFrameMkLst>
            <pc:docMk/>
            <pc:sldMk cId="3204084373" sldId="261"/>
            <ac:graphicFrameMk id="72" creationId="{49280570-EF63-6AF0-4A93-16710C172C86}"/>
          </ac:graphicFrameMkLst>
        </pc:graphicFrameChg>
        <pc:graphicFrameChg chg="add del">
          <ac:chgData name="Гусейнов Санан Арзу оглы" userId="S::sanan.guseynov@urfu.me::e0f72b56-4f9d-4cac-89ba-9863cdeec8e7" providerId="AD" clId="Web-{3155F749-7507-A7B8-F4FA-B8936C7926C2}" dt="2025-04-30T15:34:08.267" v="36"/>
          <ac:graphicFrameMkLst>
            <pc:docMk/>
            <pc:sldMk cId="3204084373" sldId="261"/>
            <ac:graphicFrameMk id="73" creationId="{E78EC253-2C92-D9CC-D5F3-81CEC03334A2}"/>
          </ac:graphicFrameMkLst>
        </pc:graphicFrameChg>
        <pc:graphicFrameChg chg="add del">
          <ac:chgData name="Гусейнов Санан Арзу оглы" userId="S::sanan.guseynov@urfu.me::e0f72b56-4f9d-4cac-89ba-9863cdeec8e7" providerId="AD" clId="Web-{3155F749-7507-A7B8-F4FA-B8936C7926C2}" dt="2025-04-30T15:34:11.517" v="38"/>
          <ac:graphicFrameMkLst>
            <pc:docMk/>
            <pc:sldMk cId="3204084373" sldId="261"/>
            <ac:graphicFrameMk id="75" creationId="{0700E2BE-05E3-6BDB-BB7D-41FDF44AC418}"/>
          </ac:graphicFrameMkLst>
        </pc:graphicFrameChg>
        <pc:graphicFrameChg chg="add mod ord modGraphic">
          <ac:chgData name="Гусейнов Санан Арзу оглы" userId="S::sanan.guseynov@urfu.me::e0f72b56-4f9d-4cac-89ba-9863cdeec8e7" providerId="AD" clId="Web-{3155F749-7507-A7B8-F4FA-B8936C7926C2}" dt="2025-04-30T15:41:14.548" v="95"/>
          <ac:graphicFrameMkLst>
            <pc:docMk/>
            <pc:sldMk cId="3204084373" sldId="261"/>
            <ac:graphicFrameMk id="77" creationId="{50D38438-F7B3-C825-A8DE-A6F542E6A780}"/>
          </ac:graphicFrameMkLst>
        </pc:graphicFrameChg>
        <pc:graphicFrameChg chg="add del mod ord modGraphic">
          <ac:chgData name="Гусейнов Санан Арзу оглы" userId="S::sanan.guseynov@urfu.me::e0f72b56-4f9d-4cac-89ba-9863cdeec8e7" providerId="AD" clId="Web-{3155F749-7507-A7B8-F4FA-B8936C7926C2}" dt="2025-04-30T15:34:43.159" v="45"/>
          <ac:graphicFrameMkLst>
            <pc:docMk/>
            <pc:sldMk cId="3204084373" sldId="261"/>
            <ac:graphicFrameMk id="211" creationId="{140A2C29-9C75-C754-06A9-4082D2791175}"/>
          </ac:graphicFrameMkLst>
        </pc:graphicFrameChg>
        <pc:picChg chg="del">
          <ac:chgData name="Гусейнов Санан Арзу оглы" userId="S::sanan.guseynov@urfu.me::e0f72b56-4f9d-4cac-89ba-9863cdeec8e7" providerId="AD" clId="Web-{3155F749-7507-A7B8-F4FA-B8936C7926C2}" dt="2025-04-30T15:32:09.044" v="23"/>
          <ac:picMkLst>
            <pc:docMk/>
            <pc:sldMk cId="3204084373" sldId="261"/>
            <ac:picMk id="59" creationId="{6C58C656-17DA-6A95-ECD2-83A27D1038B9}"/>
          </ac:picMkLst>
        </pc:picChg>
        <pc:picChg chg="add mod ord">
          <ac:chgData name="Гусейнов Санан Арзу оглы" userId="S::sanan.guseynov@urfu.me::e0f72b56-4f9d-4cac-89ba-9863cdeec8e7" providerId="AD" clId="Web-{3155F749-7507-A7B8-F4FA-B8936C7926C2}" dt="2025-04-30T15:41:14.548" v="95"/>
          <ac:picMkLst>
            <pc:docMk/>
            <pc:sldMk cId="3204084373" sldId="261"/>
            <ac:picMk id="242" creationId="{555270C5-8709-F766-D01C-9671FF01627B}"/>
          </ac:picMkLst>
        </pc:picChg>
      </pc:sldChg>
      <pc:sldChg chg="modSp del">
        <pc:chgData name="Гусейнов Санан Арзу оглы" userId="S::sanan.guseynov@urfu.me::e0f72b56-4f9d-4cac-89ba-9863cdeec8e7" providerId="AD" clId="Web-{3155F749-7507-A7B8-F4FA-B8936C7926C2}" dt="2025-04-30T15:38:54.527" v="82"/>
        <pc:sldMkLst>
          <pc:docMk/>
          <pc:sldMk cId="1804122509" sldId="262"/>
        </pc:sldMkLst>
        <pc:spChg chg="mod">
          <ac:chgData name="Гусейнов Санан Арзу оглы" userId="S::sanan.guseynov@urfu.me::e0f72b56-4f9d-4cac-89ba-9863cdeec8e7" providerId="AD" clId="Web-{3155F749-7507-A7B8-F4FA-B8936C7926C2}" dt="2025-04-30T15:37:06.820" v="62" actId="20577"/>
          <ac:spMkLst>
            <pc:docMk/>
            <pc:sldMk cId="1804122509" sldId="262"/>
            <ac:spMk id="2" creationId="{8172FBAE-8E9F-B0BA-86C7-1B4A5F449151}"/>
          </ac:spMkLst>
        </pc:spChg>
        <pc:spChg chg="mod">
          <ac:chgData name="Гусейнов Санан Арзу оглы" userId="S::sanan.guseynov@urfu.me::e0f72b56-4f9d-4cac-89ba-9863cdeec8e7" providerId="AD" clId="Web-{3155F749-7507-A7B8-F4FA-B8936C7926C2}" dt="2025-04-30T15:38:35.167" v="80" actId="20577"/>
          <ac:spMkLst>
            <pc:docMk/>
            <pc:sldMk cId="1804122509" sldId="262"/>
            <ac:spMk id="3" creationId="{64765EB9-F0E1-59A7-EADE-5A86E226B3FA}"/>
          </ac:spMkLst>
        </pc:spChg>
      </pc:sldChg>
      <pc:sldChg chg="addSp delSp modSp mod setBg modClrScheme chgLayout">
        <pc:chgData name="Гусейнов Санан Арзу оглы" userId="S::sanan.guseynov@urfu.me::e0f72b56-4f9d-4cac-89ba-9863cdeec8e7" providerId="AD" clId="Web-{3155F749-7507-A7B8-F4FA-B8936C7926C2}" dt="2025-04-30T15:49:40.332" v="145" actId="1076"/>
        <pc:sldMkLst>
          <pc:docMk/>
          <pc:sldMk cId="1766746960" sldId="263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5:49:34.066" v="144" actId="1076"/>
          <ac:spMkLst>
            <pc:docMk/>
            <pc:sldMk cId="1766746960" sldId="263"/>
            <ac:spMk id="2" creationId="{4A1DF4AA-6DBE-ED86-7B6A-9663B2B5438E}"/>
          </ac:spMkLst>
        </pc:spChg>
        <pc:spChg chg="del mod ord">
          <ac:chgData name="Гусейнов Санан Арзу оглы" userId="S::sanan.guseynov@urfu.me::e0f72b56-4f9d-4cac-89ba-9863cdeec8e7" providerId="AD" clId="Web-{3155F749-7507-A7B8-F4FA-B8936C7926C2}" dt="2025-04-30T15:41:45.127" v="99"/>
          <ac:spMkLst>
            <pc:docMk/>
            <pc:sldMk cId="1766746960" sldId="263"/>
            <ac:spMk id="3" creationId="{F00048CE-02DE-E54E-7782-2689D584479A}"/>
          </ac:spMkLst>
        </pc:spChg>
        <pc:spChg chg="del mod ord">
          <ac:chgData name="Гусейнов Санан Арзу оглы" userId="S::sanan.guseynov@urfu.me::e0f72b56-4f9d-4cac-89ba-9863cdeec8e7" providerId="AD" clId="Web-{3155F749-7507-A7B8-F4FA-B8936C7926C2}" dt="2025-04-30T15:46:44.153" v="121"/>
          <ac:spMkLst>
            <pc:docMk/>
            <pc:sldMk cId="1766746960" sldId="263"/>
            <ac:spMk id="4" creationId="{2BA15F1F-5F80-C677-B5F7-BBDD88A01EDE}"/>
          </ac:spMkLst>
        </pc:spChg>
        <pc:spChg chg="add del mod">
          <ac:chgData name="Гусейнов Санан Арзу оглы" userId="S::sanan.guseynov@urfu.me::e0f72b56-4f9d-4cac-89ba-9863cdeec8e7" providerId="AD" clId="Web-{3155F749-7507-A7B8-F4FA-B8936C7926C2}" dt="2025-04-30T15:41:57.471" v="101"/>
          <ac:spMkLst>
            <pc:docMk/>
            <pc:sldMk cId="1766746960" sldId="263"/>
            <ac:spMk id="35" creationId="{1294A715-5364-DDB2-D4D5-1CB6E9379AB2}"/>
          </ac:spMkLst>
        </pc:spChg>
        <pc:spChg chg="add">
          <ac:chgData name="Гусейнов Санан Арзу оглы" userId="S::sanan.guseynov@urfu.me::e0f72b56-4f9d-4cac-89ba-9863cdeec8e7" providerId="AD" clId="Web-{3155F749-7507-A7B8-F4FA-B8936C7926C2}" dt="2025-04-30T15:48:44.923" v="139"/>
          <ac:spMkLst>
            <pc:docMk/>
            <pc:sldMk cId="1766746960" sldId="263"/>
            <ac:spMk id="175" creationId="{5E8D3B17-7638-DFD3-18E4-8A6D611749CF}"/>
          </ac:spMkLst>
        </pc:spChg>
        <pc:graphicFrameChg chg="add del mod ord modGraphic">
          <ac:chgData name="Гусейнов Санан Арзу оглы" userId="S::sanan.guseynov@urfu.me::e0f72b56-4f9d-4cac-89ba-9863cdeec8e7" providerId="AD" clId="Web-{3155F749-7507-A7B8-F4FA-B8936C7926C2}" dt="2025-04-30T15:49:40.332" v="145" actId="1076"/>
          <ac:graphicFrameMkLst>
            <pc:docMk/>
            <pc:sldMk cId="1766746960" sldId="263"/>
            <ac:graphicFrameMk id="6" creationId="{8FFD899A-1834-7793-52D5-D732306F05D0}"/>
          </ac:graphicFrameMkLst>
        </pc:graphicFrameChg>
        <pc:picChg chg="add del mod">
          <ac:chgData name="Гусейнов Санан Арзу оглы" userId="S::sanan.guseynov@urfu.me::e0f72b56-4f9d-4cac-89ba-9863cdeec8e7" providerId="AD" clId="Web-{3155F749-7507-A7B8-F4FA-B8936C7926C2}" dt="2025-04-30T15:45:51.105" v="118"/>
          <ac:picMkLst>
            <pc:docMk/>
            <pc:sldMk cId="1766746960" sldId="263"/>
            <ac:picMk id="139" creationId="{457E0DBB-89C9-17AD-5FFA-88E552CC4141}"/>
          </ac:picMkLst>
        </pc:picChg>
        <pc:picChg chg="add mod modCrop">
          <ac:chgData name="Гусейнов Санан Арзу оглы" userId="S::sanan.guseynov@urfu.me::e0f72b56-4f9d-4cac-89ba-9863cdeec8e7" providerId="AD" clId="Web-{3155F749-7507-A7B8-F4FA-B8936C7926C2}" dt="2025-04-30T15:48:44.923" v="139"/>
          <ac:picMkLst>
            <pc:docMk/>
            <pc:sldMk cId="1766746960" sldId="263"/>
            <ac:picMk id="170" creationId="{8986802B-1273-6492-A371-D1A2F4720DBC}"/>
          </ac:picMkLst>
        </pc:picChg>
      </pc:sldChg>
      <pc:sldChg chg="addSp delSp modSp mod setBg modClrScheme chgLayout">
        <pc:chgData name="Гусейнов Санан Арзу оглы" userId="S::sanan.guseynov@urfu.me::e0f72b56-4f9d-4cac-89ba-9863cdeec8e7" providerId="AD" clId="Web-{3155F749-7507-A7B8-F4FA-B8936C7926C2}" dt="2025-04-30T16:01:19.919" v="208" actId="14100"/>
        <pc:sldMkLst>
          <pc:docMk/>
          <pc:sldMk cId="197982623" sldId="264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6:01:19.919" v="208" actId="14100"/>
          <ac:spMkLst>
            <pc:docMk/>
            <pc:sldMk cId="197982623" sldId="264"/>
            <ac:spMk id="2" creationId="{17D44AAD-9B1B-B581-0EDD-AFAE2A4B7708}"/>
          </ac:spMkLst>
        </pc:spChg>
        <pc:spChg chg="del mod ord">
          <ac:chgData name="Гусейнов Санан Арзу оглы" userId="S::sanan.guseynov@urfu.me::e0f72b56-4f9d-4cac-89ba-9863cdeec8e7" providerId="AD" clId="Web-{3155F749-7507-A7B8-F4FA-B8936C7926C2}" dt="2025-04-30T15:50:21.614" v="147"/>
          <ac:spMkLst>
            <pc:docMk/>
            <pc:sldMk cId="197982623" sldId="264"/>
            <ac:spMk id="3" creationId="{6842D1BD-8915-C812-8D6A-AD22AC95A365}"/>
          </ac:spMkLst>
        </pc:spChg>
        <pc:spChg chg="mod ord">
          <ac:chgData name="Гусейнов Санан Арзу оглы" userId="S::sanan.guseynov@urfu.me::e0f72b56-4f9d-4cac-89ba-9863cdeec8e7" providerId="AD" clId="Web-{3155F749-7507-A7B8-F4FA-B8936C7926C2}" dt="2025-04-30T16:01:13.809" v="207" actId="1076"/>
          <ac:spMkLst>
            <pc:docMk/>
            <pc:sldMk cId="197982623" sldId="264"/>
            <ac:spMk id="4" creationId="{F0267F5D-1651-A7A9-FE18-E39B86E89709}"/>
          </ac:spMkLst>
        </pc:spChg>
        <pc:spChg chg="del mod ord">
          <ac:chgData name="Гусейнов Санан Арзу оглы" userId="S::sanan.guseynov@urfu.me::e0f72b56-4f9d-4cac-89ba-9863cdeec8e7" providerId="AD" clId="Web-{3155F749-7507-A7B8-F4FA-B8936C7926C2}" dt="2025-04-30T15:50:26.068" v="148"/>
          <ac:spMkLst>
            <pc:docMk/>
            <pc:sldMk cId="197982623" sldId="264"/>
            <ac:spMk id="5" creationId="{C723FFAB-0955-E423-64F3-A1203410C2FA}"/>
          </ac:spMkLst>
        </pc:spChg>
        <pc:spChg chg="del mod ord">
          <ac:chgData name="Гусейнов Санан Арзу оглы" userId="S::sanan.guseynov@urfu.me::e0f72b56-4f9d-4cac-89ba-9863cdeec8e7" providerId="AD" clId="Web-{3155F749-7507-A7B8-F4FA-B8936C7926C2}" dt="2025-04-30T15:59:48.478" v="195"/>
          <ac:spMkLst>
            <pc:docMk/>
            <pc:sldMk cId="197982623" sldId="264"/>
            <ac:spMk id="6" creationId="{4A5538F6-06DE-A81A-A36A-93AD3FA4A6AF}"/>
          </ac:spMkLst>
        </pc:spChg>
        <pc:spChg chg="add">
          <ac:chgData name="Гусейнов Санан Арзу оглы" userId="S::sanan.guseynov@urfu.me::e0f72b56-4f9d-4cac-89ba-9863cdeec8e7" providerId="AD" clId="Web-{3155F749-7507-A7B8-F4FA-B8936C7926C2}" dt="2025-04-30T16:00:15.901" v="196"/>
          <ac:spMkLst>
            <pc:docMk/>
            <pc:sldMk cId="197982623" sldId="264"/>
            <ac:spMk id="12" creationId="{C20CE451-818C-E63D-258B-234B6C543D34}"/>
          </ac:spMkLst>
        </pc:spChg>
        <pc:picChg chg="add mod ord">
          <ac:chgData name="Гусейнов Санан Арзу оглы" userId="S::sanan.guseynov@urfu.me::e0f72b56-4f9d-4cac-89ba-9863cdeec8e7" providerId="AD" clId="Web-{3155F749-7507-A7B8-F4FA-B8936C7926C2}" dt="2025-04-30T16:00:15.901" v="196"/>
          <ac:picMkLst>
            <pc:docMk/>
            <pc:sldMk cId="197982623" sldId="264"/>
            <ac:picMk id="7" creationId="{FF495492-A90D-5723-DEF3-A5735EB46E89}"/>
          </ac:picMkLst>
        </pc:picChg>
      </pc:sldChg>
      <pc:sldChg chg="addSp delSp modSp mod setBg modClrScheme chgLayout">
        <pc:chgData name="Гусейнов Санан Арзу оглы" userId="S::sanan.guseynov@urfu.me::e0f72b56-4f9d-4cac-89ba-9863cdeec8e7" providerId="AD" clId="Web-{3155F749-7507-A7B8-F4FA-B8936C7926C2}" dt="2025-04-30T17:13:47.403" v="223" actId="1076"/>
        <pc:sldMkLst>
          <pc:docMk/>
          <pc:sldMk cId="3897296277" sldId="265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7:13:47.403" v="223" actId="1076"/>
          <ac:spMkLst>
            <pc:docMk/>
            <pc:sldMk cId="3897296277" sldId="265"/>
            <ac:spMk id="2" creationId="{28E9C5C8-EF93-1722-A184-E71C91627A9A}"/>
          </ac:spMkLst>
        </pc:spChg>
        <pc:spChg chg="del mod ord">
          <ac:chgData name="Гусейнов Санан Арзу оглы" userId="S::sanan.guseynov@urfu.me::e0f72b56-4f9d-4cac-89ba-9863cdeec8e7" providerId="AD" clId="Web-{3155F749-7507-A7B8-F4FA-B8936C7926C2}" dt="2025-04-30T17:12:44.838" v="216"/>
          <ac:spMkLst>
            <pc:docMk/>
            <pc:sldMk cId="3897296277" sldId="265"/>
            <ac:spMk id="3" creationId="{FB7B7B3F-E398-8508-2A6E-50EDE2F628E5}"/>
          </ac:spMkLst>
        </pc:spChg>
        <pc:spChg chg="del mod ord">
          <ac:chgData name="Гусейнов Санан Арзу оглы" userId="S::sanan.guseynov@urfu.me::e0f72b56-4f9d-4cac-89ba-9863cdeec8e7" providerId="AD" clId="Web-{3155F749-7507-A7B8-F4FA-B8936C7926C2}" dt="2025-04-30T17:12:44.838" v="216"/>
          <ac:spMkLst>
            <pc:docMk/>
            <pc:sldMk cId="3897296277" sldId="265"/>
            <ac:spMk id="4" creationId="{25A9E8FD-1A21-0BA7-A630-51FADDA2F1FF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7:13:15.230" v="219"/>
          <ac:spMkLst>
            <pc:docMk/>
            <pc:sldMk cId="3897296277" sldId="265"/>
            <ac:spMk id="10" creationId="{07298112-E571-A160-E3B0-4FC5E3D19112}"/>
          </ac:spMkLst>
        </pc:spChg>
        <pc:spChg chg="add">
          <ac:chgData name="Гусейнов Санан Арзу оглы" userId="S::sanan.guseynov@urfu.me::e0f72b56-4f9d-4cac-89ba-9863cdeec8e7" providerId="AD" clId="Web-{3155F749-7507-A7B8-F4FA-B8936C7926C2}" dt="2025-04-30T17:13:15.230" v="219"/>
          <ac:spMkLst>
            <pc:docMk/>
            <pc:sldMk cId="3897296277" sldId="265"/>
            <ac:spMk id="15" creationId="{01A22726-DA03-BCB0-F12E-98258FB7E5C0}"/>
          </ac:spMkLst>
        </pc:spChg>
        <pc:graphicFrameChg chg="add mod modGraphic">
          <ac:chgData name="Гусейнов Санан Арзу оглы" userId="S::sanan.guseynov@urfu.me::e0f72b56-4f9d-4cac-89ba-9863cdeec8e7" providerId="AD" clId="Web-{3155F749-7507-A7B8-F4FA-B8936C7926C2}" dt="2025-04-30T17:13:34.996" v="221" actId="14100"/>
          <ac:graphicFrameMkLst>
            <pc:docMk/>
            <pc:sldMk cId="3897296277" sldId="265"/>
            <ac:graphicFrameMk id="6" creationId="{AF830F41-4D13-904D-6BE7-DEE00C228AD3}"/>
          </ac:graphicFrameMkLst>
        </pc:graphicFrameChg>
      </pc:sldChg>
      <pc:sldChg chg="addSp delSp modSp mod setBg modClrScheme chgLayout">
        <pc:chgData name="Гусейнов Санан Арзу оглы" userId="S::sanan.guseynov@urfu.me::e0f72b56-4f9d-4cac-89ba-9863cdeec8e7" providerId="AD" clId="Web-{3155F749-7507-A7B8-F4FA-B8936C7926C2}" dt="2025-04-30T17:19:37.253" v="248" actId="1076"/>
        <pc:sldMkLst>
          <pc:docMk/>
          <pc:sldMk cId="1827264150" sldId="266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7:19:37.253" v="248" actId="1076"/>
          <ac:spMkLst>
            <pc:docMk/>
            <pc:sldMk cId="1827264150" sldId="266"/>
            <ac:spMk id="2" creationId="{56971007-9B85-E88B-4A3D-875525DFE9DA}"/>
          </ac:spMkLst>
        </pc:spChg>
        <pc:spChg chg="mod ord">
          <ac:chgData name="Гусейнов Санан Арзу оглы" userId="S::sanan.guseynov@urfu.me::e0f72b56-4f9d-4cac-89ba-9863cdeec8e7" providerId="AD" clId="Web-{3155F749-7507-A7B8-F4FA-B8936C7926C2}" dt="2025-04-30T17:19:20.440" v="246" actId="1076"/>
          <ac:spMkLst>
            <pc:docMk/>
            <pc:sldMk cId="1827264150" sldId="266"/>
            <ac:spMk id="3" creationId="{A7706E47-F3E7-29D1-F1DE-D5BBD7558ED1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7:18:52.861" v="243"/>
          <ac:spMkLst>
            <pc:docMk/>
            <pc:sldMk cId="1827264150" sldId="266"/>
            <ac:spMk id="10" creationId="{6DA9942F-A18C-9E9D-BF08-9291C54E1CC4}"/>
          </ac:spMkLst>
        </pc:spChg>
        <pc:spChg chg="add">
          <ac:chgData name="Гусейнов Санан Арзу оглы" userId="S::sanan.guseynov@urfu.me::e0f72b56-4f9d-4cac-89ba-9863cdeec8e7" providerId="AD" clId="Web-{3155F749-7507-A7B8-F4FA-B8936C7926C2}" dt="2025-04-30T17:18:52.861" v="243"/>
          <ac:spMkLst>
            <pc:docMk/>
            <pc:sldMk cId="1827264150" sldId="266"/>
            <ac:spMk id="15" creationId="{37B65277-82C6-6D08-6DCA-4A7DCC3B7136}"/>
          </ac:spMkLst>
        </pc:spChg>
        <pc:picChg chg="add mod">
          <ac:chgData name="Гусейнов Санан Арзу оглы" userId="S::sanan.guseynov@urfu.me::e0f72b56-4f9d-4cac-89ba-9863cdeec8e7" providerId="AD" clId="Web-{3155F749-7507-A7B8-F4FA-B8936C7926C2}" dt="2025-04-30T17:19:30.706" v="247" actId="1076"/>
          <ac:picMkLst>
            <pc:docMk/>
            <pc:sldMk cId="1827264150" sldId="266"/>
            <ac:picMk id="7" creationId="{A25BD3C6-B283-7F84-3471-4254CC29DE32}"/>
          </ac:picMkLst>
        </pc:picChg>
      </pc:sldChg>
      <pc:sldChg chg="addSp delSp modSp mod setBg modClrScheme chgLayout">
        <pc:chgData name="Гусейнов Санан Арзу оглы" userId="S::sanan.guseynov@urfu.me::e0f72b56-4f9d-4cac-89ba-9863cdeec8e7" providerId="AD" clId="Web-{3155F749-7507-A7B8-F4FA-B8936C7926C2}" dt="2025-04-30T17:22:56.635" v="269" actId="1076"/>
        <pc:sldMkLst>
          <pc:docMk/>
          <pc:sldMk cId="3429179975" sldId="267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7:22:52.681" v="268" actId="1076"/>
          <ac:spMkLst>
            <pc:docMk/>
            <pc:sldMk cId="3429179975" sldId="267"/>
            <ac:spMk id="2" creationId="{DEA43525-558B-E41C-1BFF-830C5BBDA0FC}"/>
          </ac:spMkLst>
        </pc:spChg>
        <pc:spChg chg="mod ord">
          <ac:chgData name="Гусейнов Санан Арзу оглы" userId="S::sanan.guseynov@urfu.me::e0f72b56-4f9d-4cac-89ba-9863cdeec8e7" providerId="AD" clId="Web-{3155F749-7507-A7B8-F4FA-B8936C7926C2}" dt="2025-04-30T17:22:56.635" v="269" actId="1076"/>
          <ac:spMkLst>
            <pc:docMk/>
            <pc:sldMk cId="3429179975" sldId="267"/>
            <ac:spMk id="3" creationId="{79D23280-CA65-A3EA-9CB1-DE03ADCFA846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7:21:09.272" v="253"/>
          <ac:spMkLst>
            <pc:docMk/>
            <pc:sldMk cId="3429179975" sldId="267"/>
            <ac:spMk id="9" creationId="{21E0DC6F-DB0E-DBE1-8178-AE81BC6B96EA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7:21:09.272" v="253"/>
          <ac:spMkLst>
            <pc:docMk/>
            <pc:sldMk cId="3429179975" sldId="267"/>
            <ac:spMk id="11" creationId="{84D07BF5-D29E-918E-55FE-747AF2A0E23F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7:21:35.632" v="255"/>
          <ac:spMkLst>
            <pc:docMk/>
            <pc:sldMk cId="3429179975" sldId="267"/>
            <ac:spMk id="13" creationId="{21E0DC6F-DB0E-DBE1-8178-AE81BC6B96EA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7:21:35.632" v="255"/>
          <ac:spMkLst>
            <pc:docMk/>
            <pc:sldMk cId="3429179975" sldId="267"/>
            <ac:spMk id="15" creationId="{84D07BF5-D29E-918E-55FE-747AF2A0E23F}"/>
          </ac:spMkLst>
        </pc:spChg>
        <pc:spChg chg="add">
          <ac:chgData name="Гусейнов Санан Арзу оглы" userId="S::sanan.guseynov@urfu.me::e0f72b56-4f9d-4cac-89ba-9863cdeec8e7" providerId="AD" clId="Web-{3155F749-7507-A7B8-F4FA-B8936C7926C2}" dt="2025-04-30T17:21:35.648" v="256"/>
          <ac:spMkLst>
            <pc:docMk/>
            <pc:sldMk cId="3429179975" sldId="267"/>
            <ac:spMk id="17" creationId="{5E5473D2-DD46-DFAF-84EC-264D6CE58B94}"/>
          </ac:spMkLst>
        </pc:spChg>
        <pc:picChg chg="add del">
          <ac:chgData name="Гусейнов Санан Арзу оглы" userId="S::sanan.guseynov@urfu.me::e0f72b56-4f9d-4cac-89ba-9863cdeec8e7" providerId="AD" clId="Web-{3155F749-7507-A7B8-F4FA-B8936C7926C2}" dt="2025-04-30T17:21:09.272" v="253"/>
          <ac:picMkLst>
            <pc:docMk/>
            <pc:sldMk cId="3429179975" sldId="267"/>
            <ac:picMk id="5" creationId="{2CA1F2EF-1779-FEC2-4982-468B22018126}"/>
          </ac:picMkLst>
        </pc:picChg>
        <pc:picChg chg="add del">
          <ac:chgData name="Гусейнов Санан Арзу оглы" userId="S::sanan.guseynov@urfu.me::e0f72b56-4f9d-4cac-89ba-9863cdeec8e7" providerId="AD" clId="Web-{3155F749-7507-A7B8-F4FA-B8936C7926C2}" dt="2025-04-30T17:21:35.632" v="255"/>
          <ac:picMkLst>
            <pc:docMk/>
            <pc:sldMk cId="3429179975" sldId="267"/>
            <ac:picMk id="14" creationId="{5798010F-E5E6-0F70-92E4-EAEFBF9DA7B3}"/>
          </ac:picMkLst>
        </pc:picChg>
        <pc:picChg chg="add">
          <ac:chgData name="Гусейнов Санан Арзу оглы" userId="S::sanan.guseynov@urfu.me::e0f72b56-4f9d-4cac-89ba-9863cdeec8e7" providerId="AD" clId="Web-{3155F749-7507-A7B8-F4FA-B8936C7926C2}" dt="2025-04-30T17:21:35.648" v="256"/>
          <ac:picMkLst>
            <pc:docMk/>
            <pc:sldMk cId="3429179975" sldId="267"/>
            <ac:picMk id="18" creationId="{970EC02F-BF99-361A-4705-E68AFDB522D3}"/>
          </ac:picMkLst>
        </pc:picChg>
      </pc:sldChg>
      <pc:sldChg chg="modSp mod modClrScheme chgLayout">
        <pc:chgData name="Гусейнов Санан Арзу оглы" userId="S::sanan.guseynov@urfu.me::e0f72b56-4f9d-4cac-89ba-9863cdeec8e7" providerId="AD" clId="Web-{3155F749-7507-A7B8-F4FA-B8936C7926C2}" dt="2025-04-30T15:41:14.548" v="95"/>
        <pc:sldMkLst>
          <pc:docMk/>
          <pc:sldMk cId="3389823859" sldId="268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3389823859" sldId="268"/>
            <ac:spMk id="2" creationId="{EB64F7A1-051D-F383-10AC-0C73AF8CDD05}"/>
          </ac:spMkLst>
        </pc:spChg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3389823859" sldId="268"/>
            <ac:spMk id="3" creationId="{3BE549A0-E71D-4804-2B04-F455601CEBEF}"/>
          </ac:spMkLst>
        </pc:spChg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3389823859" sldId="268"/>
            <ac:spMk id="4" creationId="{418BE278-9BA9-D21B-0F28-14A39B1391F9}"/>
          </ac:spMkLst>
        </pc:spChg>
      </pc:sldChg>
      <pc:sldChg chg="addSp delSp modSp mod modClrScheme delDesignElem chgLayout">
        <pc:chgData name="Гусейнов Санан Арзу оглы" userId="S::sanan.guseynov@urfu.me::e0f72b56-4f9d-4cac-89ba-9863cdeec8e7" providerId="AD" clId="Web-{3155F749-7507-A7B8-F4FA-B8936C7926C2}" dt="2025-04-30T15:41:14.548" v="95"/>
        <pc:sldMkLst>
          <pc:docMk/>
          <pc:sldMk cId="1549874314" sldId="269"/>
        </pc:sldMkLst>
        <pc:spChg chg="mod ord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1549874314" sldId="269"/>
            <ac:spMk id="2" creationId="{7C075FAA-8552-6991-8035-52E592980A22}"/>
          </ac:spMkLst>
        </pc:spChg>
        <pc:spChg chg="del">
          <ac:chgData name="Гусейнов Санан Арзу оглы" userId="S::sanan.guseynov@urfu.me::e0f72b56-4f9d-4cac-89ba-9863cdeec8e7" providerId="AD" clId="Web-{3155F749-7507-A7B8-F4FA-B8936C7926C2}" dt="2025-04-30T15:29:00.178" v="0"/>
          <ac:spMkLst>
            <pc:docMk/>
            <pc:sldMk cId="1549874314" sldId="269"/>
            <ac:spMk id="22" creationId="{3D095E3A-0E1C-8E30-7BD2-236960945649}"/>
          </ac:spMkLst>
        </pc:spChg>
        <pc:spChg chg="del">
          <ac:chgData name="Гусейнов Санан Арзу оглы" userId="S::sanan.guseynov@urfu.me::e0f72b56-4f9d-4cac-89ba-9863cdeec8e7" providerId="AD" clId="Web-{3155F749-7507-A7B8-F4FA-B8936C7926C2}" dt="2025-04-30T15:29:05.710" v="1"/>
          <ac:spMkLst>
            <pc:docMk/>
            <pc:sldMk cId="1549874314" sldId="269"/>
            <ac:spMk id="41" creationId="{BA2AFC67-0973-EC0D-F14E-710D701B20BD}"/>
          </ac:spMkLst>
        </pc:spChg>
        <pc:spChg chg="add del">
          <ac:chgData name="Гусейнов Санан Арзу оглы" userId="S::sanan.guseynov@urfu.me::e0f72b56-4f9d-4cac-89ba-9863cdeec8e7" providerId="AD" clId="Web-{3155F749-7507-A7B8-F4FA-B8936C7926C2}" dt="2025-04-30T15:41:14.548" v="95"/>
          <ac:spMkLst>
            <pc:docMk/>
            <pc:sldMk cId="1549874314" sldId="269"/>
            <ac:spMk id="48" creationId="{C20CE451-818C-E63D-258B-234B6C543D34}"/>
          </ac:spMkLst>
        </pc:spChg>
        <pc:graphicFrameChg chg="mod ord modGraphic">
          <ac:chgData name="Гусейнов Санан Арзу оглы" userId="S::sanan.guseynov@urfu.me::e0f72b56-4f9d-4cac-89ba-9863cdeec8e7" providerId="AD" clId="Web-{3155F749-7507-A7B8-F4FA-B8936C7926C2}" dt="2025-04-30T15:41:14.548" v="95"/>
          <ac:graphicFrameMkLst>
            <pc:docMk/>
            <pc:sldMk cId="1549874314" sldId="269"/>
            <ac:graphicFrameMk id="43" creationId="{9CFBDA69-82F9-F383-87BE-E3F4337DDA29}"/>
          </ac:graphicFrameMkLst>
        </pc:graphicFrameChg>
        <pc:picChg chg="add mod ord">
          <ac:chgData name="Гусейнов Санан Арзу оглы" userId="S::sanan.guseynov@urfu.me::e0f72b56-4f9d-4cac-89ba-9863cdeec8e7" providerId="AD" clId="Web-{3155F749-7507-A7B8-F4FA-B8936C7926C2}" dt="2025-04-30T15:41:14.548" v="95"/>
          <ac:picMkLst>
            <pc:docMk/>
            <pc:sldMk cId="1549874314" sldId="269"/>
            <ac:picMk id="13" creationId="{AFB05A2B-6A94-E5AB-8D4E-62E3E5C2A1AA}"/>
          </ac:picMkLst>
        </pc:picChg>
      </pc:sldChg>
      <pc:sldChg chg="new del">
        <pc:chgData name="Гусейнов Санан Арзу оглы" userId="S::sanan.guseynov@urfu.me::e0f72b56-4f9d-4cac-89ba-9863cdeec8e7" providerId="AD" clId="Web-{3155F749-7507-A7B8-F4FA-B8936C7926C2}" dt="2025-04-30T15:38:57.449" v="83"/>
        <pc:sldMkLst>
          <pc:docMk/>
          <pc:sldMk cId="1419200724" sldId="270"/>
        </pc:sldMkLst>
      </pc:sldChg>
      <pc:sldMasterChg chg="add del addSldLayout delSldLayout">
        <pc:chgData name="Гусейнов Санан Арзу оглы" userId="S::sanan.guseynov@urfu.me::e0f72b56-4f9d-4cac-89ba-9863cdeec8e7" providerId="AD" clId="Web-{3155F749-7507-A7B8-F4FA-B8936C7926C2}" dt="2025-04-30T15:41:14.548" v="95"/>
        <pc:sldMasterMkLst>
          <pc:docMk/>
          <pc:sldMasterMk cId="4254811654" sldId="2147483672"/>
        </pc:sldMasterMkLst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3205317108" sldId="2147483673"/>
          </pc:sldLayoutMkLst>
        </pc:sldLayoutChg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909999786" sldId="2147483674"/>
          </pc:sldLayoutMkLst>
        </pc:sldLayoutChg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4001964779" sldId="2147483675"/>
          </pc:sldLayoutMkLst>
        </pc:sldLayoutChg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2518939028" sldId="2147483676"/>
          </pc:sldLayoutMkLst>
        </pc:sldLayoutChg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398143537" sldId="2147483677"/>
          </pc:sldLayoutMkLst>
        </pc:sldLayoutChg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3660103276" sldId="2147483678"/>
          </pc:sldLayoutMkLst>
        </pc:sldLayoutChg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2341541849" sldId="2147483679"/>
          </pc:sldLayoutMkLst>
        </pc:sldLayoutChg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3196238869" sldId="2147483680"/>
          </pc:sldLayoutMkLst>
        </pc:sldLayoutChg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1634154632" sldId="2147483681"/>
          </pc:sldLayoutMkLst>
        </pc:sldLayoutChg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2567744707" sldId="2147483682"/>
          </pc:sldLayoutMkLst>
        </pc:sldLayoutChg>
        <pc:sldLayoutChg chg="add del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4254811654" sldId="2147483672"/>
            <pc:sldLayoutMk cId="848436022" sldId="2147483683"/>
          </pc:sldLayoutMkLst>
        </pc:sldLayoutChg>
      </pc:sldMasterChg>
      <pc:sldMasterChg chg="add del addSldLayout delSldLayout modSldLayout">
        <pc:chgData name="Гусейнов Санан Арзу оглы" userId="S::sanan.guseynov@urfu.me::e0f72b56-4f9d-4cac-89ba-9863cdeec8e7" providerId="AD" clId="Web-{3155F749-7507-A7B8-F4FA-B8936C7926C2}" dt="2025-04-30T15:41:14.548" v="95"/>
        <pc:sldMasterMkLst>
          <pc:docMk/>
          <pc:sldMasterMk cId="2382691836" sldId="2147483684"/>
        </pc:sldMasterMkLst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4230755674" sldId="214748368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943785618" sldId="214748368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1718386711" sldId="214748368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2479686515" sldId="214748368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2724153097" sldId="214748368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4176870424" sldId="214748369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322470698" sldId="214748369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317825122" sldId="214748369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3078961680" sldId="214748369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1026665754" sldId="214748369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486242148" sldId="214748369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954538438" sldId="214748369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3013620470" sldId="214748369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521881959" sldId="214748369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447936569" sldId="214748369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895244686" sldId="214748370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4.548" v="95"/>
          <pc:sldLayoutMkLst>
            <pc:docMk/>
            <pc:sldMasterMk cId="2382691836" sldId="2147483684"/>
            <pc:sldLayoutMk cId="3651665121" sldId="2147483701"/>
          </pc:sldLayoutMkLst>
        </pc:sldLayoutChg>
      </pc:sldMasterChg>
      <pc:sldMasterChg chg="add del addSldLayout delSldLayout modSldLayout">
        <pc:chgData name="Гусейнов Санан Арзу оглы" userId="S::sanan.guseynov@urfu.me::e0f72b56-4f9d-4cac-89ba-9863cdeec8e7" providerId="AD" clId="Web-{3155F749-7507-A7B8-F4FA-B8936C7926C2}" dt="2025-04-30T15:41:12.735" v="94"/>
        <pc:sldMasterMkLst>
          <pc:docMk/>
          <pc:sldMasterMk cId="3399388350" sldId="2147483702"/>
        </pc:sldMasterMkLst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3911645799" sldId="214748370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739188477" sldId="214748370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15831183" sldId="214748370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975252201" sldId="214748370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3365740961" sldId="214748370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153313670" sldId="214748370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3125496874" sldId="214748370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3051318466" sldId="214748371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1627712444" sldId="214748371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1642801792" sldId="214748371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2169486583" sldId="214748371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4069252055" sldId="214748371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3984422852" sldId="214748371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2387715379" sldId="214748371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3660945527" sldId="214748371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735" v="94"/>
          <pc:sldLayoutMkLst>
            <pc:docMk/>
            <pc:sldMasterMk cId="3399388350" sldId="2147483702"/>
            <pc:sldLayoutMk cId="108600261" sldId="2147483718"/>
          </pc:sldLayoutMkLst>
        </pc:sldLayoutChg>
      </pc:sldMasterChg>
      <pc:sldMasterChg chg="add del addSldLayout delSldLayout modSldLayout">
        <pc:chgData name="Гусейнов Санан Арзу оглы" userId="S::sanan.guseynov@urfu.me::e0f72b56-4f9d-4cac-89ba-9863cdeec8e7" providerId="AD" clId="Web-{3155F749-7507-A7B8-F4FA-B8936C7926C2}" dt="2025-04-30T15:41:12.126" v="93"/>
        <pc:sldMasterMkLst>
          <pc:docMk/>
          <pc:sldMasterMk cId="1015599331" sldId="2147483719"/>
        </pc:sldMasterMkLst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2499501334" sldId="214748372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3540766617" sldId="214748372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1237524473" sldId="214748372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3895411779" sldId="214748372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2328207037" sldId="214748372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870085363" sldId="214748372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1847737415" sldId="214748372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3899270387" sldId="214748372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3485875540" sldId="214748372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4043063721" sldId="214748372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2.126" v="93"/>
          <pc:sldLayoutMkLst>
            <pc:docMk/>
            <pc:sldMasterMk cId="1015599331" sldId="2147483719"/>
            <pc:sldLayoutMk cId="2305171561" sldId="2147483730"/>
          </pc:sldLayoutMkLst>
        </pc:sldLayoutChg>
      </pc:sldMasterChg>
      <pc:sldMasterChg chg="add del addSldLayout delSldLayout modSldLayout">
        <pc:chgData name="Гусейнов Санан Арзу оглы" userId="S::sanan.guseynov@urfu.me::e0f72b56-4f9d-4cac-89ba-9863cdeec8e7" providerId="AD" clId="Web-{3155F749-7507-A7B8-F4FA-B8936C7926C2}" dt="2025-04-30T15:41:10.907" v="92"/>
        <pc:sldMasterMkLst>
          <pc:docMk/>
          <pc:sldMasterMk cId="196246677" sldId="2147483731"/>
        </pc:sldMasterMkLst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732356862" sldId="214748373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1028248218" sldId="214748373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1772487833" sldId="214748373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3615060528" sldId="214748373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269620337" sldId="214748373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3396932818" sldId="214748373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1374313738" sldId="2147483738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273596776" sldId="2147483739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3281747024" sldId="2147483740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1328410446" sldId="2147483741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4044207120" sldId="2147483742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3415202444" sldId="2147483743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2413399710" sldId="2147483744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3046391270" sldId="2147483745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1731014586" sldId="2147483746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759560537" sldId="2147483747"/>
          </pc:sldLayoutMkLst>
        </pc:sldLayoutChg>
        <pc:sldLayoutChg chg="add del mod replId">
          <pc:chgData name="Гусейнов Санан Арзу оглы" userId="S::sanan.guseynov@urfu.me::e0f72b56-4f9d-4cac-89ba-9863cdeec8e7" providerId="AD" clId="Web-{3155F749-7507-A7B8-F4FA-B8936C7926C2}" dt="2025-04-30T15:41:10.907" v="92"/>
          <pc:sldLayoutMkLst>
            <pc:docMk/>
            <pc:sldMasterMk cId="196246677" sldId="2147483731"/>
            <pc:sldLayoutMk cId="3102839284" sldId="2147483748"/>
          </pc:sldLayoutMkLst>
        </pc:sldLayoutChg>
      </pc:sldMasterChg>
    </pc:docChg>
  </pc:docChgLst>
  <pc:docChgLst>
    <pc:chgData name="Гусейнов Санан Арзу оглы" userId="S::sanan.guseynov@urfu.me::e0f72b56-4f9d-4cac-89ba-9863cdeec8e7" providerId="AD" clId="Web-{7BD5B69A-FF65-57C6-96B1-C73FA76D0A59}"/>
    <pc:docChg chg="addSld delSld modSld addMainMaster delMainMaster">
      <pc:chgData name="Гусейнов Санан Арзу оглы" userId="S::sanan.guseynov@urfu.me::e0f72b56-4f9d-4cac-89ba-9863cdeec8e7" providerId="AD" clId="Web-{7BD5B69A-FF65-57C6-96B1-C73FA76D0A59}" dt="2025-04-30T14:36:30.912" v="167"/>
      <pc:docMkLst>
        <pc:docMk/>
      </pc:docMkLst>
      <pc:sldChg chg="addSp delSp modSp mod setBg modClrScheme setClrOvrMap chgLayout">
        <pc:chgData name="Гусейнов Санан Арзу оглы" userId="S::sanan.guseynov@urfu.me::e0f72b56-4f9d-4cac-89ba-9863cdeec8e7" providerId="AD" clId="Web-{7BD5B69A-FF65-57C6-96B1-C73FA76D0A59}" dt="2025-04-30T14:10:10.679" v="36" actId="1076"/>
        <pc:sldMkLst>
          <pc:docMk/>
          <pc:sldMk cId="1351651579" sldId="256"/>
        </pc:sldMkLst>
        <pc:spChg chg="mod">
          <ac:chgData name="Гусейнов Санан Арзу оглы" userId="S::sanan.guseynov@urfu.me::e0f72b56-4f9d-4cac-89ba-9863cdeec8e7" providerId="AD" clId="Web-{7BD5B69A-FF65-57C6-96B1-C73FA76D0A59}" dt="2025-04-30T14:10:00.210" v="35" actId="20577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Гусейнов Санан Арзу оглы" userId="S::sanan.guseynov@urfu.me::e0f72b56-4f9d-4cac-89ba-9863cdeec8e7" providerId="AD" clId="Web-{7BD5B69A-FF65-57C6-96B1-C73FA76D0A59}" dt="2025-04-30T14:10:10.679" v="36" actId="1076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Гусейнов Санан Арзу оглы" userId="S::sanan.guseynov@urfu.me::e0f72b56-4f9d-4cac-89ba-9863cdeec8e7" providerId="AD" clId="Web-{7BD5B69A-FF65-57C6-96B1-C73FA76D0A59}" dt="2025-04-30T14:08:42.660" v="22"/>
          <ac:spMkLst>
            <pc:docMk/>
            <pc:sldMk cId="1351651579" sldId="256"/>
            <ac:spMk id="9" creationId="{60E52DF2-6802-459B-AC2A-AF976DEB1DAB}"/>
          </ac:spMkLst>
        </pc:spChg>
        <pc:spChg chg="add">
          <ac:chgData name="Гусейнов Санан Арзу оглы" userId="S::sanan.guseynov@urfu.me::e0f72b56-4f9d-4cac-89ba-9863cdeec8e7" providerId="AD" clId="Web-{7BD5B69A-FF65-57C6-96B1-C73FA76D0A59}" dt="2025-04-30T14:08:42.660" v="22"/>
          <ac:spMkLst>
            <pc:docMk/>
            <pc:sldMk cId="1351651579" sldId="256"/>
            <ac:spMk id="16" creationId="{6E448DB1-4196-18A6-15DA-C72635C1B11E}"/>
          </ac:spMkLst>
        </pc:spChg>
        <pc:spChg chg="add">
          <ac:chgData name="Гусейнов Санан Арзу оглы" userId="S::sanan.guseynov@urfu.me::e0f72b56-4f9d-4cac-89ba-9863cdeec8e7" providerId="AD" clId="Web-{7BD5B69A-FF65-57C6-96B1-C73FA76D0A59}" dt="2025-04-30T14:08:42.660" v="22"/>
          <ac:spMkLst>
            <pc:docMk/>
            <pc:sldMk cId="1351651579" sldId="256"/>
            <ac:spMk id="18" creationId="{DF15DF8A-891A-1965-E372-1BA1F3B945EF}"/>
          </ac:spMkLst>
        </pc:spChg>
        <pc:picChg chg="add mod ord">
          <ac:chgData name="Гусейнов Санан Арзу оглы" userId="S::sanan.guseynov@urfu.me::e0f72b56-4f9d-4cac-89ba-9863cdeec8e7" providerId="AD" clId="Web-{7BD5B69A-FF65-57C6-96B1-C73FA76D0A59}" dt="2025-04-30T14:08:42.660" v="22"/>
          <ac:picMkLst>
            <pc:docMk/>
            <pc:sldMk cId="1351651579" sldId="256"/>
            <ac:picMk id="4" creationId="{CF28F989-27F0-05F3-0F79-C36EA318C399}"/>
          </ac:picMkLst>
        </pc:picChg>
        <pc:cxnChg chg="add del">
          <ac:chgData name="Гусейнов Санан Арзу оглы" userId="S::sanan.guseynov@urfu.me::e0f72b56-4f9d-4cac-89ba-9863cdeec8e7" providerId="AD" clId="Web-{7BD5B69A-FF65-57C6-96B1-C73FA76D0A59}" dt="2025-04-30T14:08:42.660" v="22"/>
          <ac:cxnSpMkLst>
            <pc:docMk/>
            <pc:sldMk cId="1351651579" sldId="256"/>
            <ac:cxnSpMk id="11" creationId="{EE2E603F-4A95-4FE8-BB06-211DFD75DBEF}"/>
          </ac:cxnSpMkLst>
        </pc:cxnChg>
      </pc:sldChg>
      <pc:sldChg chg="addSp delSp modSp new mod setBg">
        <pc:chgData name="Гусейнов Санан Арзу оглы" userId="S::sanan.guseynov@urfu.me::e0f72b56-4f9d-4cac-89ba-9863cdeec8e7" providerId="AD" clId="Web-{7BD5B69A-FF65-57C6-96B1-C73FA76D0A59}" dt="2025-04-30T14:29:37.834" v="122" actId="20577"/>
        <pc:sldMkLst>
          <pc:docMk/>
          <pc:sldMk cId="3068666324" sldId="257"/>
        </pc:sldMkLst>
        <pc:spChg chg="mod">
          <ac:chgData name="Гусейнов Санан Арзу оглы" userId="S::sanan.guseynov@urfu.me::e0f72b56-4f9d-4cac-89ba-9863cdeec8e7" providerId="AD" clId="Web-{7BD5B69A-FF65-57C6-96B1-C73FA76D0A59}" dt="2025-04-30T14:29:09.614" v="116" actId="1076"/>
          <ac:spMkLst>
            <pc:docMk/>
            <pc:sldMk cId="3068666324" sldId="257"/>
            <ac:spMk id="2" creationId="{E753676B-027A-672C-8E67-A27AF9F73EEC}"/>
          </ac:spMkLst>
        </pc:spChg>
        <pc:spChg chg="mod ord">
          <ac:chgData name="Гусейнов Санан Арзу оглы" userId="S::sanan.guseynov@urfu.me::e0f72b56-4f9d-4cac-89ba-9863cdeec8e7" providerId="AD" clId="Web-{7BD5B69A-FF65-57C6-96B1-C73FA76D0A59}" dt="2025-04-30T14:29:37.834" v="122" actId="20577"/>
          <ac:spMkLst>
            <pc:docMk/>
            <pc:sldMk cId="3068666324" sldId="257"/>
            <ac:spMk id="3" creationId="{D6865E6A-858B-D7DF-7E5C-97150C55582A}"/>
          </ac:spMkLst>
        </pc:spChg>
        <pc:spChg chg="add del">
          <ac:chgData name="Гусейнов Санан Арзу оглы" userId="S::sanan.guseynov@urfu.me::e0f72b56-4f9d-4cac-89ba-9863cdeec8e7" providerId="AD" clId="Web-{7BD5B69A-FF65-57C6-96B1-C73FA76D0A59}" dt="2025-04-30T14:12:10.543" v="45"/>
          <ac:spMkLst>
            <pc:docMk/>
            <pc:sldMk cId="3068666324" sldId="257"/>
            <ac:spMk id="8" creationId="{49511223-F73D-772B-6D44-F64267F3BC8A}"/>
          </ac:spMkLst>
        </pc:spChg>
        <pc:spChg chg="add del">
          <ac:chgData name="Гусейнов Санан Арзу оглы" userId="S::sanan.guseynov@urfu.me::e0f72b56-4f9d-4cac-89ba-9863cdeec8e7" providerId="AD" clId="Web-{7BD5B69A-FF65-57C6-96B1-C73FA76D0A59}" dt="2025-04-30T14:14:34.517" v="61"/>
          <ac:spMkLst>
            <pc:docMk/>
            <pc:sldMk cId="3068666324" sldId="257"/>
            <ac:spMk id="9" creationId="{92CC1E4F-F1F0-B945-BE50-C72A7103E8AC}"/>
          </ac:spMkLst>
        </pc:spChg>
        <pc:spChg chg="add del">
          <ac:chgData name="Гусейнов Санан Арзу оглы" userId="S::sanan.guseynov@urfu.me::e0f72b56-4f9d-4cac-89ba-9863cdeec8e7" providerId="AD" clId="Web-{7BD5B69A-FF65-57C6-96B1-C73FA76D0A59}" dt="2025-04-30T14:12:10.543" v="45"/>
          <ac:spMkLst>
            <pc:docMk/>
            <pc:sldMk cId="3068666324" sldId="257"/>
            <ac:spMk id="10" creationId="{0008A3A5-CFEE-6C46-1790-319CDA5C688D}"/>
          </ac:spMkLst>
        </pc:spChg>
        <pc:spChg chg="add del">
          <ac:chgData name="Гусейнов Санан Арзу оглы" userId="S::sanan.guseynov@urfu.me::e0f72b56-4f9d-4cac-89ba-9863cdeec8e7" providerId="AD" clId="Web-{7BD5B69A-FF65-57C6-96B1-C73FA76D0A59}" dt="2025-04-30T14:14:47.252" v="64"/>
          <ac:spMkLst>
            <pc:docMk/>
            <pc:sldMk cId="3068666324" sldId="257"/>
            <ac:spMk id="14" creationId="{5E8D3B17-7638-DFD3-18E4-8A6D611749CF}"/>
          </ac:spMkLst>
        </pc:spChg>
        <pc:spChg chg="add del">
          <ac:chgData name="Гусейнов Санан Арзу оглы" userId="S::sanan.guseynov@urfu.me::e0f72b56-4f9d-4cac-89ba-9863cdeec8e7" providerId="AD" clId="Web-{7BD5B69A-FF65-57C6-96B1-C73FA76D0A59}" dt="2025-04-30T14:15:42.098" v="76"/>
          <ac:spMkLst>
            <pc:docMk/>
            <pc:sldMk cId="3068666324" sldId="257"/>
            <ac:spMk id="19" creationId="{BA2AFC67-0973-EC0D-F14E-710D701B20BD}"/>
          </ac:spMkLst>
        </pc:spChg>
        <pc:spChg chg="add del">
          <ac:chgData name="Гусейнов Санан Арзу оглы" userId="S::sanan.guseynov@urfu.me::e0f72b56-4f9d-4cac-89ba-9863cdeec8e7" providerId="AD" clId="Web-{7BD5B69A-FF65-57C6-96B1-C73FA76D0A59}" dt="2025-04-30T14:26:11.232" v="82"/>
          <ac:spMkLst>
            <pc:docMk/>
            <pc:sldMk cId="3068666324" sldId="257"/>
            <ac:spMk id="25" creationId="{92CC1E4F-F1F0-B945-BE50-C72A7103E8AC}"/>
          </ac:spMkLst>
        </pc:spChg>
        <pc:spChg chg="add">
          <ac:chgData name="Гусейнов Санан Арзу оглы" userId="S::sanan.guseynov@urfu.me::e0f72b56-4f9d-4cac-89ba-9863cdeec8e7" providerId="AD" clId="Web-{7BD5B69A-FF65-57C6-96B1-C73FA76D0A59}" dt="2025-04-30T14:26:11.232" v="82"/>
          <ac:spMkLst>
            <pc:docMk/>
            <pc:sldMk cId="3068666324" sldId="257"/>
            <ac:spMk id="30" creationId="{BA2AFC67-0973-EC0D-F14E-710D701B20BD}"/>
          </ac:spMkLst>
        </pc:spChg>
        <pc:picChg chg="add del mod">
          <ac:chgData name="Гусейнов Санан Арзу оглы" userId="S::sanan.guseynov@urfu.me::e0f72b56-4f9d-4cac-89ba-9863cdeec8e7" providerId="AD" clId="Web-{7BD5B69A-FF65-57C6-96B1-C73FA76D0A59}" dt="2025-04-30T14:11:32.026" v="41"/>
          <ac:picMkLst>
            <pc:docMk/>
            <pc:sldMk cId="3068666324" sldId="257"/>
            <ac:picMk id="5" creationId="{738E6D62-2908-D7ED-767D-CE57792AB40F}"/>
          </ac:picMkLst>
        </pc:picChg>
        <pc:picChg chg="add del mod ord">
          <ac:chgData name="Гусейнов Санан Арзу оглы" userId="S::sanan.guseynov@urfu.me::e0f72b56-4f9d-4cac-89ba-9863cdeec8e7" providerId="AD" clId="Web-{7BD5B69A-FF65-57C6-96B1-C73FA76D0A59}" dt="2025-04-30T14:14:55.768" v="65"/>
          <ac:picMkLst>
            <pc:docMk/>
            <pc:sldMk cId="3068666324" sldId="257"/>
            <ac:picMk id="6" creationId="{90F647E5-7F27-EFED-B926-07668166233B}"/>
          </ac:picMkLst>
        </pc:picChg>
        <pc:picChg chg="add del">
          <ac:chgData name="Гусейнов Санан Арзу оглы" userId="S::sanan.guseynov@urfu.me::e0f72b56-4f9d-4cac-89ba-9863cdeec8e7" providerId="AD" clId="Web-{7BD5B69A-FF65-57C6-96B1-C73FA76D0A59}" dt="2025-04-30T14:12:43.638" v="49"/>
          <ac:picMkLst>
            <pc:docMk/>
            <pc:sldMk cId="3068666324" sldId="257"/>
            <ac:picMk id="12" creationId="{2B0CBE01-5EB1-93C5-6F9B-682DC9F40EEA}"/>
          </ac:picMkLst>
        </pc:picChg>
        <pc:picChg chg="add mod ord">
          <ac:chgData name="Гусейнов Санан Арзу оглы" userId="S::sanan.guseynov@urfu.me::e0f72b56-4f9d-4cac-89ba-9863cdeec8e7" providerId="AD" clId="Web-{7BD5B69A-FF65-57C6-96B1-C73FA76D0A59}" dt="2025-04-30T14:27:16.875" v="93" actId="14100"/>
          <ac:picMkLst>
            <pc:docMk/>
            <pc:sldMk cId="3068666324" sldId="257"/>
            <ac:picMk id="21" creationId="{C1BDEDE4-8CAC-ED2F-F338-4DECDDA2415A}"/>
          </ac:picMkLst>
        </pc:picChg>
      </pc:sldChg>
      <pc:sldChg chg="modSp new">
        <pc:chgData name="Гусейнов Санан Арзу оглы" userId="S::sanan.guseynov@urfu.me::e0f72b56-4f9d-4cac-89ba-9863cdeec8e7" providerId="AD" clId="Web-{7BD5B69A-FF65-57C6-96B1-C73FA76D0A59}" dt="2025-04-30T14:32:54.294" v="155" actId="1076"/>
        <pc:sldMkLst>
          <pc:docMk/>
          <pc:sldMk cId="2890273547" sldId="258"/>
        </pc:sldMkLst>
        <pc:spChg chg="mod">
          <ac:chgData name="Гусейнов Санан Арзу оглы" userId="S::sanan.guseynov@urfu.me::e0f72b56-4f9d-4cac-89ba-9863cdeec8e7" providerId="AD" clId="Web-{7BD5B69A-FF65-57C6-96B1-C73FA76D0A59}" dt="2025-04-30T14:32:54.294" v="155" actId="1076"/>
          <ac:spMkLst>
            <pc:docMk/>
            <pc:sldMk cId="2890273547" sldId="258"/>
            <ac:spMk id="2" creationId="{191BC439-B824-C00B-90F6-6078A09D54AB}"/>
          </ac:spMkLst>
        </pc:spChg>
        <pc:spChg chg="mod">
          <ac:chgData name="Гусейнов Санан Арзу оглы" userId="S::sanan.guseynov@urfu.me::e0f72b56-4f9d-4cac-89ba-9863cdeec8e7" providerId="AD" clId="Web-{7BD5B69A-FF65-57C6-96B1-C73FA76D0A59}" dt="2025-04-30T14:32:44.528" v="153" actId="1076"/>
          <ac:spMkLst>
            <pc:docMk/>
            <pc:sldMk cId="2890273547" sldId="258"/>
            <ac:spMk id="3" creationId="{88679526-9214-7279-C37B-302BF684D9A2}"/>
          </ac:spMkLst>
        </pc:spChg>
        <pc:spChg chg="mod">
          <ac:chgData name="Гусейнов Санан Арзу оглы" userId="S::sanan.guseynov@urfu.me::e0f72b56-4f9d-4cac-89ba-9863cdeec8e7" providerId="AD" clId="Web-{7BD5B69A-FF65-57C6-96B1-C73FA76D0A59}" dt="2025-04-30T14:32:21.028" v="150" actId="20577"/>
          <ac:spMkLst>
            <pc:docMk/>
            <pc:sldMk cId="2890273547" sldId="258"/>
            <ac:spMk id="4" creationId="{4439640B-CBC0-4BD5-5D2D-B8E4DEC04FE4}"/>
          </ac:spMkLst>
        </pc:spChg>
      </pc:sldChg>
      <pc:sldChg chg="new del">
        <pc:chgData name="Гусейнов Санан Арзу оглы" userId="S::sanan.guseynov@urfu.me::e0f72b56-4f9d-4cac-89ba-9863cdeec8e7" providerId="AD" clId="Web-{7BD5B69A-FF65-57C6-96B1-C73FA76D0A59}" dt="2025-04-30T14:34:57.080" v="157"/>
        <pc:sldMkLst>
          <pc:docMk/>
          <pc:sldMk cId="508974910" sldId="259"/>
        </pc:sldMkLst>
      </pc:sldChg>
      <pc:sldChg chg="new">
        <pc:chgData name="Гусейнов Санан Арзу оглы" userId="S::sanan.guseynov@urfu.me::e0f72b56-4f9d-4cac-89ba-9863cdeec8e7" providerId="AD" clId="Web-{7BD5B69A-FF65-57C6-96B1-C73FA76D0A59}" dt="2025-04-30T14:35:00.143" v="158"/>
        <pc:sldMkLst>
          <pc:docMk/>
          <pc:sldMk cId="1487146916" sldId="259"/>
        </pc:sldMkLst>
      </pc:sldChg>
      <pc:sldChg chg="new">
        <pc:chgData name="Гусейнов Санан Арзу оглы" userId="S::sanan.guseynov@urfu.me::e0f72b56-4f9d-4cac-89ba-9863cdeec8e7" providerId="AD" clId="Web-{7BD5B69A-FF65-57C6-96B1-C73FA76D0A59}" dt="2025-04-30T14:35:18.972" v="159"/>
        <pc:sldMkLst>
          <pc:docMk/>
          <pc:sldMk cId="803898174" sldId="260"/>
        </pc:sldMkLst>
      </pc:sldChg>
      <pc:sldChg chg="new">
        <pc:chgData name="Гусейнов Санан Арзу оглы" userId="S::sanan.guseynov@urfu.me::e0f72b56-4f9d-4cac-89ba-9863cdeec8e7" providerId="AD" clId="Web-{7BD5B69A-FF65-57C6-96B1-C73FA76D0A59}" dt="2025-04-30T14:35:37.566" v="160"/>
        <pc:sldMkLst>
          <pc:docMk/>
          <pc:sldMk cId="3204084373" sldId="261"/>
        </pc:sldMkLst>
      </pc:sldChg>
      <pc:sldChg chg="new">
        <pc:chgData name="Гусейнов Санан Арзу оглы" userId="S::sanan.guseynov@urfu.me::e0f72b56-4f9d-4cac-89ba-9863cdeec8e7" providerId="AD" clId="Web-{7BD5B69A-FF65-57C6-96B1-C73FA76D0A59}" dt="2025-04-30T14:35:51.239" v="161"/>
        <pc:sldMkLst>
          <pc:docMk/>
          <pc:sldMk cId="1804122509" sldId="262"/>
        </pc:sldMkLst>
      </pc:sldChg>
      <pc:sldChg chg="new">
        <pc:chgData name="Гусейнов Санан Арзу оглы" userId="S::sanan.guseynov@urfu.me::e0f72b56-4f9d-4cac-89ba-9863cdeec8e7" providerId="AD" clId="Web-{7BD5B69A-FF65-57C6-96B1-C73FA76D0A59}" dt="2025-04-30T14:35:57.723" v="162"/>
        <pc:sldMkLst>
          <pc:docMk/>
          <pc:sldMk cId="1766746960" sldId="263"/>
        </pc:sldMkLst>
      </pc:sldChg>
      <pc:sldChg chg="new">
        <pc:chgData name="Гусейнов Санан Арзу оглы" userId="S::sanan.guseynov@urfu.me::e0f72b56-4f9d-4cac-89ba-9863cdeec8e7" providerId="AD" clId="Web-{7BD5B69A-FF65-57C6-96B1-C73FA76D0A59}" dt="2025-04-30T14:36:08.677" v="163"/>
        <pc:sldMkLst>
          <pc:docMk/>
          <pc:sldMk cId="197982623" sldId="264"/>
        </pc:sldMkLst>
      </pc:sldChg>
      <pc:sldChg chg="new">
        <pc:chgData name="Гусейнов Санан Арзу оглы" userId="S::sanan.guseynov@urfu.me::e0f72b56-4f9d-4cac-89ba-9863cdeec8e7" providerId="AD" clId="Web-{7BD5B69A-FF65-57C6-96B1-C73FA76D0A59}" dt="2025-04-30T14:36:13.958" v="164"/>
        <pc:sldMkLst>
          <pc:docMk/>
          <pc:sldMk cId="3897296277" sldId="265"/>
        </pc:sldMkLst>
      </pc:sldChg>
      <pc:sldChg chg="new">
        <pc:chgData name="Гусейнов Санан Арзу оглы" userId="S::sanan.guseynov@urfu.me::e0f72b56-4f9d-4cac-89ba-9863cdeec8e7" providerId="AD" clId="Web-{7BD5B69A-FF65-57C6-96B1-C73FA76D0A59}" dt="2025-04-30T14:36:18.381" v="165"/>
        <pc:sldMkLst>
          <pc:docMk/>
          <pc:sldMk cId="1827264150" sldId="266"/>
        </pc:sldMkLst>
      </pc:sldChg>
      <pc:sldChg chg="new">
        <pc:chgData name="Гусейнов Санан Арзу оглы" userId="S::sanan.guseynov@urfu.me::e0f72b56-4f9d-4cac-89ba-9863cdeec8e7" providerId="AD" clId="Web-{7BD5B69A-FF65-57C6-96B1-C73FA76D0A59}" dt="2025-04-30T14:36:23.615" v="166"/>
        <pc:sldMkLst>
          <pc:docMk/>
          <pc:sldMk cId="3429179975" sldId="267"/>
        </pc:sldMkLst>
      </pc:sldChg>
      <pc:sldChg chg="new">
        <pc:chgData name="Гусейнов Санан Арзу оглы" userId="S::sanan.guseynov@urfu.me::e0f72b56-4f9d-4cac-89ba-9863cdeec8e7" providerId="AD" clId="Web-{7BD5B69A-FF65-57C6-96B1-C73FA76D0A59}" dt="2025-04-30T14:36:30.912" v="167"/>
        <pc:sldMkLst>
          <pc:docMk/>
          <pc:sldMk cId="3389823859" sldId="268"/>
        </pc:sldMkLst>
      </pc:sldChg>
      <pc:sldMasterChg chg="del delSldLayout">
        <pc:chgData name="Гусейнов Санан Арзу оглы" userId="S::sanan.guseynov@urfu.me::e0f72b56-4f9d-4cac-89ba-9863cdeec8e7" providerId="AD" clId="Web-{7BD5B69A-FF65-57C6-96B1-C73FA76D0A59}" dt="2025-04-30T14:08:22.831" v="21"/>
        <pc:sldMasterMkLst>
          <pc:docMk/>
          <pc:sldMasterMk cId="3154979492" sldId="2147483648"/>
        </pc:sldMasterMkLst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Гусейнов Санан Арзу оглы" userId="S::sanan.guseynov@urfu.me::e0f72b56-4f9d-4cac-89ba-9863cdeec8e7" providerId="AD" clId="Web-{7BD5B69A-FF65-57C6-96B1-C73FA76D0A59}" dt="2025-04-30T14:08:22.831" v="21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Гусейнов Санан Арзу оглы" userId="S::sanan.guseynov@urfu.me::e0f72b56-4f9d-4cac-89ba-9863cdeec8e7" providerId="AD" clId="Web-{7BD5B69A-FF65-57C6-96B1-C73FA76D0A59}" dt="2025-04-30T14:08:42.660" v="22"/>
        <pc:sldMasterMkLst>
          <pc:docMk/>
          <pc:sldMasterMk cId="1403148852" sldId="2147483660"/>
        </pc:sldMasterMkLst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1110885438" sldId="2147483661"/>
          </pc:sldLayoutMkLst>
        </pc:sldLayoutChg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890672407" sldId="2147483662"/>
          </pc:sldLayoutMkLst>
        </pc:sldLayoutChg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1208537694" sldId="2147483663"/>
          </pc:sldLayoutMkLst>
        </pc:sldLayoutChg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3721083750" sldId="2147483664"/>
          </pc:sldLayoutMkLst>
        </pc:sldLayoutChg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37274695" sldId="2147483665"/>
          </pc:sldLayoutMkLst>
        </pc:sldLayoutChg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1041471563" sldId="2147483666"/>
          </pc:sldLayoutMkLst>
        </pc:sldLayoutChg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4121571218" sldId="2147483667"/>
          </pc:sldLayoutMkLst>
        </pc:sldLayoutChg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3097004881" sldId="2147483668"/>
          </pc:sldLayoutMkLst>
        </pc:sldLayoutChg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496751626" sldId="2147483669"/>
          </pc:sldLayoutMkLst>
        </pc:sldLayoutChg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3486548174" sldId="2147483670"/>
          </pc:sldLayoutMkLst>
        </pc:sldLayoutChg>
        <pc:sldLayoutChg chg="add del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1403148852" sldId="2147483660"/>
            <pc:sldLayoutMk cId="995842448" sldId="2147483671"/>
          </pc:sldLayoutMkLst>
        </pc:sldLayoutChg>
      </pc:sldMasterChg>
      <pc:sldMasterChg chg="add addSldLayout">
        <pc:chgData name="Гусейнов Санан Арзу оглы" userId="S::sanan.guseynov@urfu.me::e0f72b56-4f9d-4cac-89ba-9863cdeec8e7" providerId="AD" clId="Web-{7BD5B69A-FF65-57C6-96B1-C73FA76D0A59}" dt="2025-04-30T14:08:42.660" v="22"/>
        <pc:sldMasterMkLst>
          <pc:docMk/>
          <pc:sldMasterMk cId="4254811654" sldId="2147483672"/>
        </pc:sldMasterMkLst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3205317108" sldId="2147483673"/>
          </pc:sldLayoutMkLst>
        </pc:sldLayoutChg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909999786" sldId="2147483674"/>
          </pc:sldLayoutMkLst>
        </pc:sldLayoutChg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4001964779" sldId="2147483675"/>
          </pc:sldLayoutMkLst>
        </pc:sldLayoutChg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2518939028" sldId="2147483676"/>
          </pc:sldLayoutMkLst>
        </pc:sldLayoutChg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398143537" sldId="2147483677"/>
          </pc:sldLayoutMkLst>
        </pc:sldLayoutChg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3660103276" sldId="2147483678"/>
          </pc:sldLayoutMkLst>
        </pc:sldLayoutChg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2341541849" sldId="2147483679"/>
          </pc:sldLayoutMkLst>
        </pc:sldLayoutChg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3196238869" sldId="2147483680"/>
          </pc:sldLayoutMkLst>
        </pc:sldLayoutChg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1634154632" sldId="2147483681"/>
          </pc:sldLayoutMkLst>
        </pc:sldLayoutChg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2567744707" sldId="2147483682"/>
          </pc:sldLayoutMkLst>
        </pc:sldLayoutChg>
        <pc:sldLayoutChg chg="add">
          <pc:chgData name="Гусейнов Санан Арзу оглы" userId="S::sanan.guseynov@urfu.me::e0f72b56-4f9d-4cac-89ba-9863cdeec8e7" providerId="AD" clId="Web-{7BD5B69A-FF65-57C6-96B1-C73FA76D0A59}" dt="2025-04-30T14:08:42.660" v="22"/>
          <pc:sldLayoutMkLst>
            <pc:docMk/>
            <pc:sldMasterMk cId="4254811654" sldId="2147483672"/>
            <pc:sldLayoutMk cId="848436022" sldId="214748368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C578C-3F5C-49C0-9ECB-C7110D82D023}" type="doc">
      <dgm:prSet loTypeId="urn:microsoft.com/office/officeart/2005/8/layout/vProcess5" loCatId="process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483E1252-D30E-486F-B189-B22C91425305}">
      <dgm:prSet/>
      <dgm:spPr/>
      <dgm:t>
        <a:bodyPr/>
        <a:lstStyle/>
        <a:p>
          <a:r>
            <a:rPr lang="en-US">
              <a:latin typeface="Neue Haas Grotesk Text Pro"/>
            </a:rPr>
            <a:t>Люди 16–35 лет</a:t>
          </a:r>
        </a:p>
      </dgm:t>
    </dgm:pt>
    <dgm:pt modelId="{1DEC8A75-205B-4AD0-ACE7-CA1A1F9E004B}" type="parTrans" cxnId="{D002CFDF-EF81-4E7F-A4E0-DC6152568D47}">
      <dgm:prSet/>
      <dgm:spPr/>
      <dgm:t>
        <a:bodyPr/>
        <a:lstStyle/>
        <a:p>
          <a:endParaRPr lang="en-US"/>
        </a:p>
      </dgm:t>
    </dgm:pt>
    <dgm:pt modelId="{8B04DA2A-F084-4142-A370-2EBD8581760A}" type="sibTrans" cxnId="{D002CFDF-EF81-4E7F-A4E0-DC6152568D47}">
      <dgm:prSet/>
      <dgm:spPr/>
      <dgm:t>
        <a:bodyPr/>
        <a:lstStyle/>
        <a:p>
          <a:endParaRPr lang="en-US"/>
        </a:p>
      </dgm:t>
    </dgm:pt>
    <dgm:pt modelId="{A0A3432E-071E-4F2B-BEC2-2872D19E2506}">
      <dgm:prSet/>
      <dgm:spPr/>
      <dgm:t>
        <a:bodyPr/>
        <a:lstStyle/>
        <a:p>
          <a:r>
            <a:rPr lang="en-US">
              <a:latin typeface="Neue Haas Grotesk Text Pro"/>
            </a:rPr>
            <a:t>Любители визуальных целей, коллекционирования</a:t>
          </a:r>
        </a:p>
      </dgm:t>
    </dgm:pt>
    <dgm:pt modelId="{828033DB-32EB-4AD6-BD2F-5F776AF392AE}" type="parTrans" cxnId="{9DEAFAC3-ADE5-4BCE-87FE-429925F667C1}">
      <dgm:prSet/>
      <dgm:spPr/>
      <dgm:t>
        <a:bodyPr/>
        <a:lstStyle/>
        <a:p>
          <a:endParaRPr lang="en-US"/>
        </a:p>
      </dgm:t>
    </dgm:pt>
    <dgm:pt modelId="{CDD3067E-B664-472D-9F3A-FF4D7B5679DF}" type="sibTrans" cxnId="{9DEAFAC3-ADE5-4BCE-87FE-429925F667C1}">
      <dgm:prSet/>
      <dgm:spPr/>
      <dgm:t>
        <a:bodyPr/>
        <a:lstStyle/>
        <a:p>
          <a:endParaRPr lang="en-US"/>
        </a:p>
      </dgm:t>
    </dgm:pt>
    <dgm:pt modelId="{A23ABF89-9B30-4FC1-88BF-EF1ED93C42AD}">
      <dgm:prSet/>
      <dgm:spPr/>
      <dgm:t>
        <a:bodyPr/>
        <a:lstStyle/>
        <a:p>
          <a:r>
            <a:rPr lang="en-US">
              <a:latin typeface="Neue Haas Grotesk Text Pro"/>
            </a:rPr>
            <a:t>Начинающие ЗОЖники, которым сложно себя заставить</a:t>
          </a:r>
        </a:p>
      </dgm:t>
    </dgm:pt>
    <dgm:pt modelId="{17E4734A-4256-432F-A271-64FF28DDEA0B}" type="parTrans" cxnId="{E86CB1C9-6292-46C1-A084-772E961BBB0C}">
      <dgm:prSet/>
      <dgm:spPr/>
      <dgm:t>
        <a:bodyPr/>
        <a:lstStyle/>
        <a:p>
          <a:endParaRPr lang="en-US"/>
        </a:p>
      </dgm:t>
    </dgm:pt>
    <dgm:pt modelId="{CECC43B9-4584-4182-8D39-7F740437E401}" type="sibTrans" cxnId="{E86CB1C9-6292-46C1-A084-772E961BBB0C}">
      <dgm:prSet/>
      <dgm:spPr/>
      <dgm:t>
        <a:bodyPr/>
        <a:lstStyle/>
        <a:p>
          <a:endParaRPr lang="en-US"/>
        </a:p>
      </dgm:t>
    </dgm:pt>
    <dgm:pt modelId="{F5150B12-3B6A-4B8A-AC7C-6F4D9D5F7B4D}">
      <dgm:prSet/>
      <dgm:spPr/>
      <dgm:t>
        <a:bodyPr/>
        <a:lstStyle/>
        <a:p>
          <a:r>
            <a:rPr lang="en-US">
              <a:latin typeface="Neue Haas Grotesk Text Pro"/>
            </a:rPr>
            <a:t>Те, кто устал от сложных фитнес-приложений</a:t>
          </a:r>
        </a:p>
      </dgm:t>
    </dgm:pt>
    <dgm:pt modelId="{4217D61E-B8A9-4DAF-82A2-55C357693950}" type="parTrans" cxnId="{F5B4CF83-53E2-438A-85EB-B2C52DE5D34E}">
      <dgm:prSet/>
      <dgm:spPr/>
      <dgm:t>
        <a:bodyPr/>
        <a:lstStyle/>
        <a:p>
          <a:endParaRPr lang="en-US"/>
        </a:p>
      </dgm:t>
    </dgm:pt>
    <dgm:pt modelId="{B6DD1E26-53DC-4AB0-9926-E950232ED6D1}" type="sibTrans" cxnId="{F5B4CF83-53E2-438A-85EB-B2C52DE5D34E}">
      <dgm:prSet/>
      <dgm:spPr/>
      <dgm:t>
        <a:bodyPr/>
        <a:lstStyle/>
        <a:p>
          <a:endParaRPr lang="en-US"/>
        </a:p>
      </dgm:t>
    </dgm:pt>
    <dgm:pt modelId="{2444313B-0BEF-450C-9E59-8385B3896007}" type="pres">
      <dgm:prSet presAssocID="{854C578C-3F5C-49C0-9ECB-C7110D82D023}" presName="outerComposite" presStyleCnt="0">
        <dgm:presLayoutVars>
          <dgm:chMax val="5"/>
          <dgm:dir/>
          <dgm:resizeHandles val="exact"/>
        </dgm:presLayoutVars>
      </dgm:prSet>
      <dgm:spPr/>
    </dgm:pt>
    <dgm:pt modelId="{6E1B89FD-4DA6-4B21-BE09-A98EE8776981}" type="pres">
      <dgm:prSet presAssocID="{854C578C-3F5C-49C0-9ECB-C7110D82D023}" presName="dummyMaxCanvas" presStyleCnt="0">
        <dgm:presLayoutVars/>
      </dgm:prSet>
      <dgm:spPr/>
    </dgm:pt>
    <dgm:pt modelId="{EF44B95A-E7F9-48E9-8DFC-07DE69255E79}" type="pres">
      <dgm:prSet presAssocID="{854C578C-3F5C-49C0-9ECB-C7110D82D023}" presName="FourNodes_1" presStyleLbl="node1" presStyleIdx="0" presStyleCnt="4">
        <dgm:presLayoutVars>
          <dgm:bulletEnabled val="1"/>
        </dgm:presLayoutVars>
      </dgm:prSet>
      <dgm:spPr/>
    </dgm:pt>
    <dgm:pt modelId="{6F6B8CFB-B589-4906-899D-E0ECF39A554D}" type="pres">
      <dgm:prSet presAssocID="{854C578C-3F5C-49C0-9ECB-C7110D82D023}" presName="FourNodes_2" presStyleLbl="node1" presStyleIdx="1" presStyleCnt="4">
        <dgm:presLayoutVars>
          <dgm:bulletEnabled val="1"/>
        </dgm:presLayoutVars>
      </dgm:prSet>
      <dgm:spPr/>
    </dgm:pt>
    <dgm:pt modelId="{E04A2F61-DECA-4451-9956-C667A097344A}" type="pres">
      <dgm:prSet presAssocID="{854C578C-3F5C-49C0-9ECB-C7110D82D023}" presName="FourNodes_3" presStyleLbl="node1" presStyleIdx="2" presStyleCnt="4">
        <dgm:presLayoutVars>
          <dgm:bulletEnabled val="1"/>
        </dgm:presLayoutVars>
      </dgm:prSet>
      <dgm:spPr/>
    </dgm:pt>
    <dgm:pt modelId="{D854D319-4D50-4E88-ABC3-FEB62A7FBB3A}" type="pres">
      <dgm:prSet presAssocID="{854C578C-3F5C-49C0-9ECB-C7110D82D023}" presName="FourNodes_4" presStyleLbl="node1" presStyleIdx="3" presStyleCnt="4">
        <dgm:presLayoutVars>
          <dgm:bulletEnabled val="1"/>
        </dgm:presLayoutVars>
      </dgm:prSet>
      <dgm:spPr/>
    </dgm:pt>
    <dgm:pt modelId="{8597517B-4257-4BC1-A06B-21AAC5568A7B}" type="pres">
      <dgm:prSet presAssocID="{854C578C-3F5C-49C0-9ECB-C7110D82D023}" presName="FourConn_1-2" presStyleLbl="fgAccFollowNode1" presStyleIdx="0" presStyleCnt="3">
        <dgm:presLayoutVars>
          <dgm:bulletEnabled val="1"/>
        </dgm:presLayoutVars>
      </dgm:prSet>
      <dgm:spPr/>
    </dgm:pt>
    <dgm:pt modelId="{7BBF4C13-07B7-4576-A3D0-CD9BB8278BCC}" type="pres">
      <dgm:prSet presAssocID="{854C578C-3F5C-49C0-9ECB-C7110D82D023}" presName="FourConn_2-3" presStyleLbl="fgAccFollowNode1" presStyleIdx="1" presStyleCnt="3">
        <dgm:presLayoutVars>
          <dgm:bulletEnabled val="1"/>
        </dgm:presLayoutVars>
      </dgm:prSet>
      <dgm:spPr/>
    </dgm:pt>
    <dgm:pt modelId="{9892BB6F-1282-43D8-B088-EE13EA0AEE77}" type="pres">
      <dgm:prSet presAssocID="{854C578C-3F5C-49C0-9ECB-C7110D82D023}" presName="FourConn_3-4" presStyleLbl="fgAccFollowNode1" presStyleIdx="2" presStyleCnt="3">
        <dgm:presLayoutVars>
          <dgm:bulletEnabled val="1"/>
        </dgm:presLayoutVars>
      </dgm:prSet>
      <dgm:spPr/>
    </dgm:pt>
    <dgm:pt modelId="{D5495A33-1E79-4D66-8B82-23B7B0A1F273}" type="pres">
      <dgm:prSet presAssocID="{854C578C-3F5C-49C0-9ECB-C7110D82D023}" presName="FourNodes_1_text" presStyleLbl="node1" presStyleIdx="3" presStyleCnt="4">
        <dgm:presLayoutVars>
          <dgm:bulletEnabled val="1"/>
        </dgm:presLayoutVars>
      </dgm:prSet>
      <dgm:spPr/>
    </dgm:pt>
    <dgm:pt modelId="{55EC990B-30F1-4534-BF37-2E930FF797E8}" type="pres">
      <dgm:prSet presAssocID="{854C578C-3F5C-49C0-9ECB-C7110D82D023}" presName="FourNodes_2_text" presStyleLbl="node1" presStyleIdx="3" presStyleCnt="4">
        <dgm:presLayoutVars>
          <dgm:bulletEnabled val="1"/>
        </dgm:presLayoutVars>
      </dgm:prSet>
      <dgm:spPr/>
    </dgm:pt>
    <dgm:pt modelId="{DF2ECC87-AF28-461C-A469-E1D8CF9E5820}" type="pres">
      <dgm:prSet presAssocID="{854C578C-3F5C-49C0-9ECB-C7110D82D023}" presName="FourNodes_3_text" presStyleLbl="node1" presStyleIdx="3" presStyleCnt="4">
        <dgm:presLayoutVars>
          <dgm:bulletEnabled val="1"/>
        </dgm:presLayoutVars>
      </dgm:prSet>
      <dgm:spPr/>
    </dgm:pt>
    <dgm:pt modelId="{05325F79-2F19-43B8-8251-29889AA9ACCF}" type="pres">
      <dgm:prSet presAssocID="{854C578C-3F5C-49C0-9ECB-C7110D82D02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C86860D-4E1A-4082-8505-159B59324185}" type="presOf" srcId="{A23ABF89-9B30-4FC1-88BF-EF1ED93C42AD}" destId="{DF2ECC87-AF28-461C-A469-E1D8CF9E5820}" srcOrd="1" destOrd="0" presId="urn:microsoft.com/office/officeart/2005/8/layout/vProcess5"/>
    <dgm:cxn modelId="{3795170F-BCD5-4964-ADE5-BF76CB49863D}" type="presOf" srcId="{CDD3067E-B664-472D-9F3A-FF4D7B5679DF}" destId="{7BBF4C13-07B7-4576-A3D0-CD9BB8278BCC}" srcOrd="0" destOrd="0" presId="urn:microsoft.com/office/officeart/2005/8/layout/vProcess5"/>
    <dgm:cxn modelId="{C1C75213-5D4F-422F-9739-5A37A79B4634}" type="presOf" srcId="{F5150B12-3B6A-4B8A-AC7C-6F4D9D5F7B4D}" destId="{D854D319-4D50-4E88-ABC3-FEB62A7FBB3A}" srcOrd="0" destOrd="0" presId="urn:microsoft.com/office/officeart/2005/8/layout/vProcess5"/>
    <dgm:cxn modelId="{D64CD75C-C1ED-49C5-B7C7-8761B8CEA029}" type="presOf" srcId="{CECC43B9-4584-4182-8D39-7F740437E401}" destId="{9892BB6F-1282-43D8-B088-EE13EA0AEE77}" srcOrd="0" destOrd="0" presId="urn:microsoft.com/office/officeart/2005/8/layout/vProcess5"/>
    <dgm:cxn modelId="{0917666B-A3FA-4B53-9993-4D4E3BFE7FCF}" type="presOf" srcId="{A0A3432E-071E-4F2B-BEC2-2872D19E2506}" destId="{6F6B8CFB-B589-4906-899D-E0ECF39A554D}" srcOrd="0" destOrd="0" presId="urn:microsoft.com/office/officeart/2005/8/layout/vProcess5"/>
    <dgm:cxn modelId="{77DD596B-887C-4FB9-AF1D-F379776225BD}" type="presOf" srcId="{A0A3432E-071E-4F2B-BEC2-2872D19E2506}" destId="{55EC990B-30F1-4534-BF37-2E930FF797E8}" srcOrd="1" destOrd="0" presId="urn:microsoft.com/office/officeart/2005/8/layout/vProcess5"/>
    <dgm:cxn modelId="{F5B4CF83-53E2-438A-85EB-B2C52DE5D34E}" srcId="{854C578C-3F5C-49C0-9ECB-C7110D82D023}" destId="{F5150B12-3B6A-4B8A-AC7C-6F4D9D5F7B4D}" srcOrd="3" destOrd="0" parTransId="{4217D61E-B8A9-4DAF-82A2-55C357693950}" sibTransId="{B6DD1E26-53DC-4AB0-9926-E950232ED6D1}"/>
    <dgm:cxn modelId="{BF84E9AB-12BE-4585-9EB6-F3478AB6931D}" type="presOf" srcId="{F5150B12-3B6A-4B8A-AC7C-6F4D9D5F7B4D}" destId="{05325F79-2F19-43B8-8251-29889AA9ACCF}" srcOrd="1" destOrd="0" presId="urn:microsoft.com/office/officeart/2005/8/layout/vProcess5"/>
    <dgm:cxn modelId="{75D97DAF-8D7D-4FEC-988A-7C337EFF2038}" type="presOf" srcId="{483E1252-D30E-486F-B189-B22C91425305}" destId="{D5495A33-1E79-4D66-8B82-23B7B0A1F273}" srcOrd="1" destOrd="0" presId="urn:microsoft.com/office/officeart/2005/8/layout/vProcess5"/>
    <dgm:cxn modelId="{84CBD9B0-C119-42CA-ADFD-66AEAF1EB217}" type="presOf" srcId="{483E1252-D30E-486F-B189-B22C91425305}" destId="{EF44B95A-E7F9-48E9-8DFC-07DE69255E79}" srcOrd="0" destOrd="0" presId="urn:microsoft.com/office/officeart/2005/8/layout/vProcess5"/>
    <dgm:cxn modelId="{9DEAFAC3-ADE5-4BCE-87FE-429925F667C1}" srcId="{854C578C-3F5C-49C0-9ECB-C7110D82D023}" destId="{A0A3432E-071E-4F2B-BEC2-2872D19E2506}" srcOrd="1" destOrd="0" parTransId="{828033DB-32EB-4AD6-BD2F-5F776AF392AE}" sibTransId="{CDD3067E-B664-472D-9F3A-FF4D7B5679DF}"/>
    <dgm:cxn modelId="{E86CB1C9-6292-46C1-A084-772E961BBB0C}" srcId="{854C578C-3F5C-49C0-9ECB-C7110D82D023}" destId="{A23ABF89-9B30-4FC1-88BF-EF1ED93C42AD}" srcOrd="2" destOrd="0" parTransId="{17E4734A-4256-432F-A271-64FF28DDEA0B}" sibTransId="{CECC43B9-4584-4182-8D39-7F740437E401}"/>
    <dgm:cxn modelId="{1134F8CB-B85C-4375-A82A-3FC0BF293E42}" type="presOf" srcId="{A23ABF89-9B30-4FC1-88BF-EF1ED93C42AD}" destId="{E04A2F61-DECA-4451-9956-C667A097344A}" srcOrd="0" destOrd="0" presId="urn:microsoft.com/office/officeart/2005/8/layout/vProcess5"/>
    <dgm:cxn modelId="{D002CFDF-EF81-4E7F-A4E0-DC6152568D47}" srcId="{854C578C-3F5C-49C0-9ECB-C7110D82D023}" destId="{483E1252-D30E-486F-B189-B22C91425305}" srcOrd="0" destOrd="0" parTransId="{1DEC8A75-205B-4AD0-ACE7-CA1A1F9E004B}" sibTransId="{8B04DA2A-F084-4142-A370-2EBD8581760A}"/>
    <dgm:cxn modelId="{AC25E7F0-0CD6-4B0D-B008-053CFBD0C105}" type="presOf" srcId="{854C578C-3F5C-49C0-9ECB-C7110D82D023}" destId="{2444313B-0BEF-450C-9E59-8385B3896007}" srcOrd="0" destOrd="0" presId="urn:microsoft.com/office/officeart/2005/8/layout/vProcess5"/>
    <dgm:cxn modelId="{205749F7-EEEA-487F-AF61-DFB98DB9E6CE}" type="presOf" srcId="{8B04DA2A-F084-4142-A370-2EBD8581760A}" destId="{8597517B-4257-4BC1-A06B-21AAC5568A7B}" srcOrd="0" destOrd="0" presId="urn:microsoft.com/office/officeart/2005/8/layout/vProcess5"/>
    <dgm:cxn modelId="{F6849F90-CFFB-4C71-8EA9-51F1A58A7F2D}" type="presParOf" srcId="{2444313B-0BEF-450C-9E59-8385B3896007}" destId="{6E1B89FD-4DA6-4B21-BE09-A98EE8776981}" srcOrd="0" destOrd="0" presId="urn:microsoft.com/office/officeart/2005/8/layout/vProcess5"/>
    <dgm:cxn modelId="{545690C0-D267-4FE0-B46C-38B4D8F8E89D}" type="presParOf" srcId="{2444313B-0BEF-450C-9E59-8385B3896007}" destId="{EF44B95A-E7F9-48E9-8DFC-07DE69255E79}" srcOrd="1" destOrd="0" presId="urn:microsoft.com/office/officeart/2005/8/layout/vProcess5"/>
    <dgm:cxn modelId="{63975BF8-3976-4EFD-BBD9-893EE4B93426}" type="presParOf" srcId="{2444313B-0BEF-450C-9E59-8385B3896007}" destId="{6F6B8CFB-B589-4906-899D-E0ECF39A554D}" srcOrd="2" destOrd="0" presId="urn:microsoft.com/office/officeart/2005/8/layout/vProcess5"/>
    <dgm:cxn modelId="{DEFADB5F-8274-48EC-8F53-AD3B2B3C96D9}" type="presParOf" srcId="{2444313B-0BEF-450C-9E59-8385B3896007}" destId="{E04A2F61-DECA-4451-9956-C667A097344A}" srcOrd="3" destOrd="0" presId="urn:microsoft.com/office/officeart/2005/8/layout/vProcess5"/>
    <dgm:cxn modelId="{37EA1F4D-3C37-40BC-BB29-DF57E99F0E66}" type="presParOf" srcId="{2444313B-0BEF-450C-9E59-8385B3896007}" destId="{D854D319-4D50-4E88-ABC3-FEB62A7FBB3A}" srcOrd="4" destOrd="0" presId="urn:microsoft.com/office/officeart/2005/8/layout/vProcess5"/>
    <dgm:cxn modelId="{E44D2A7B-1FB5-427E-987D-5EF0AE4CFC65}" type="presParOf" srcId="{2444313B-0BEF-450C-9E59-8385B3896007}" destId="{8597517B-4257-4BC1-A06B-21AAC5568A7B}" srcOrd="5" destOrd="0" presId="urn:microsoft.com/office/officeart/2005/8/layout/vProcess5"/>
    <dgm:cxn modelId="{EC5F3174-EAD1-43D0-BC9B-A6A7CC4BEF30}" type="presParOf" srcId="{2444313B-0BEF-450C-9E59-8385B3896007}" destId="{7BBF4C13-07B7-4576-A3D0-CD9BB8278BCC}" srcOrd="6" destOrd="0" presId="urn:microsoft.com/office/officeart/2005/8/layout/vProcess5"/>
    <dgm:cxn modelId="{E17B6D72-319E-41B2-9481-84603723049B}" type="presParOf" srcId="{2444313B-0BEF-450C-9E59-8385B3896007}" destId="{9892BB6F-1282-43D8-B088-EE13EA0AEE77}" srcOrd="7" destOrd="0" presId="urn:microsoft.com/office/officeart/2005/8/layout/vProcess5"/>
    <dgm:cxn modelId="{CC4F9EE7-FD25-4270-A291-91463C3ACC8A}" type="presParOf" srcId="{2444313B-0BEF-450C-9E59-8385B3896007}" destId="{D5495A33-1E79-4D66-8B82-23B7B0A1F273}" srcOrd="8" destOrd="0" presId="urn:microsoft.com/office/officeart/2005/8/layout/vProcess5"/>
    <dgm:cxn modelId="{ECEF3D95-3B08-4D2D-9846-8D824957931F}" type="presParOf" srcId="{2444313B-0BEF-450C-9E59-8385B3896007}" destId="{55EC990B-30F1-4534-BF37-2E930FF797E8}" srcOrd="9" destOrd="0" presId="urn:microsoft.com/office/officeart/2005/8/layout/vProcess5"/>
    <dgm:cxn modelId="{D1CFFF46-649E-4165-8176-A5E1311EED51}" type="presParOf" srcId="{2444313B-0BEF-450C-9E59-8385B3896007}" destId="{DF2ECC87-AF28-461C-A469-E1D8CF9E5820}" srcOrd="10" destOrd="0" presId="urn:microsoft.com/office/officeart/2005/8/layout/vProcess5"/>
    <dgm:cxn modelId="{F6AE1610-A3E9-43D8-BA98-56C9F27DAFC5}" type="presParOf" srcId="{2444313B-0BEF-450C-9E59-8385B3896007}" destId="{05325F79-2F19-43B8-8251-29889AA9ACC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74DF5-4E8D-486A-828E-73BC458A591D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3907310-4E08-4CAD-AD62-33EE4D0F3E4F}">
      <dgm:prSet/>
      <dgm:spPr/>
      <dgm:t>
        <a:bodyPr/>
        <a:lstStyle/>
        <a:p>
          <a:r>
            <a:rPr lang="en-US">
              <a:latin typeface="Neue Haas Grotesk Text Pro"/>
            </a:rPr>
            <a:t>Получает уведомление: «Пора поесть!»</a:t>
          </a:r>
        </a:p>
      </dgm:t>
    </dgm:pt>
    <dgm:pt modelId="{C562488B-D088-488A-BE63-CFAADC97E9E9}" type="parTrans" cxnId="{BF8E2489-9435-4DD0-B158-76FD9CA05853}">
      <dgm:prSet/>
      <dgm:spPr/>
      <dgm:t>
        <a:bodyPr/>
        <a:lstStyle/>
        <a:p>
          <a:endParaRPr lang="en-US"/>
        </a:p>
      </dgm:t>
    </dgm:pt>
    <dgm:pt modelId="{C351008C-1667-43A7-B3FB-FF46E57BEA9B}" type="sibTrans" cxnId="{BF8E2489-9435-4DD0-B158-76FD9CA05853}">
      <dgm:prSet/>
      <dgm:spPr/>
      <dgm:t>
        <a:bodyPr/>
        <a:lstStyle/>
        <a:p>
          <a:endParaRPr lang="en-US"/>
        </a:p>
      </dgm:t>
    </dgm:pt>
    <dgm:pt modelId="{81D6D5C3-4DEC-4320-B8F8-C4B358A082EA}">
      <dgm:prSet/>
      <dgm:spPr/>
      <dgm:t>
        <a:bodyPr/>
        <a:lstStyle/>
        <a:p>
          <a:r>
            <a:rPr lang="en-US">
              <a:latin typeface="Neue Haas Grotesk Text Pro"/>
            </a:rPr>
            <a:t>Заходит в приложение</a:t>
          </a:r>
        </a:p>
      </dgm:t>
    </dgm:pt>
    <dgm:pt modelId="{9DAFB887-FA24-453D-BBC0-40B3431853C7}" type="parTrans" cxnId="{CCCE84F3-1B39-45AC-8902-2095B8B45A98}">
      <dgm:prSet/>
      <dgm:spPr/>
      <dgm:t>
        <a:bodyPr/>
        <a:lstStyle/>
        <a:p>
          <a:endParaRPr lang="en-US"/>
        </a:p>
      </dgm:t>
    </dgm:pt>
    <dgm:pt modelId="{D21C733D-0AD3-42DE-9E06-EB36B0DFE217}" type="sibTrans" cxnId="{CCCE84F3-1B39-45AC-8902-2095B8B45A98}">
      <dgm:prSet/>
      <dgm:spPr/>
      <dgm:t>
        <a:bodyPr/>
        <a:lstStyle/>
        <a:p>
          <a:endParaRPr lang="en-US"/>
        </a:p>
      </dgm:t>
    </dgm:pt>
    <dgm:pt modelId="{F7908BEB-F2E2-410C-8956-45E928D96033}">
      <dgm:prSet/>
      <dgm:spPr/>
      <dgm:t>
        <a:bodyPr/>
        <a:lstStyle/>
        <a:p>
          <a:r>
            <a:rPr lang="en-US">
              <a:latin typeface="Neue Haas Grotesk Text Pro"/>
            </a:rPr>
            <a:t>Отмечает приём пищи или прогулку</a:t>
          </a:r>
        </a:p>
      </dgm:t>
    </dgm:pt>
    <dgm:pt modelId="{5E0867FE-E61D-4F0E-9D79-1AB0736EEEE2}" type="parTrans" cxnId="{C3D7B855-3EAA-4AA8-852C-474487947A5B}">
      <dgm:prSet/>
      <dgm:spPr/>
      <dgm:t>
        <a:bodyPr/>
        <a:lstStyle/>
        <a:p>
          <a:endParaRPr lang="en-US"/>
        </a:p>
      </dgm:t>
    </dgm:pt>
    <dgm:pt modelId="{73D7BB5C-C5ED-4DCB-87BE-571EE0C4A288}" type="sibTrans" cxnId="{C3D7B855-3EAA-4AA8-852C-474487947A5B}">
      <dgm:prSet/>
      <dgm:spPr/>
      <dgm:t>
        <a:bodyPr/>
        <a:lstStyle/>
        <a:p>
          <a:endParaRPr lang="en-US"/>
        </a:p>
      </dgm:t>
    </dgm:pt>
    <dgm:pt modelId="{D15E591D-7A5B-457D-9177-6C18125A088F}">
      <dgm:prSet/>
      <dgm:spPr/>
      <dgm:t>
        <a:bodyPr/>
        <a:lstStyle/>
        <a:p>
          <a:r>
            <a:rPr lang="en-US">
              <a:latin typeface="Neue Haas Grotesk Text Pro"/>
            </a:rPr>
            <a:t>Получает очки</a:t>
          </a:r>
        </a:p>
      </dgm:t>
    </dgm:pt>
    <dgm:pt modelId="{929A8E9D-1FAE-47E4-98E8-61F02A9EE61E}" type="parTrans" cxnId="{8EF96EF1-FD6A-4E31-B336-733B79333007}">
      <dgm:prSet/>
      <dgm:spPr/>
      <dgm:t>
        <a:bodyPr/>
        <a:lstStyle/>
        <a:p>
          <a:endParaRPr lang="en-US"/>
        </a:p>
      </dgm:t>
    </dgm:pt>
    <dgm:pt modelId="{7EAD69BE-C8E0-4621-A8CF-A2F2A5115F82}" type="sibTrans" cxnId="{8EF96EF1-FD6A-4E31-B336-733B79333007}">
      <dgm:prSet/>
      <dgm:spPr/>
      <dgm:t>
        <a:bodyPr/>
        <a:lstStyle/>
        <a:p>
          <a:endParaRPr lang="en-US"/>
        </a:p>
      </dgm:t>
    </dgm:pt>
    <dgm:pt modelId="{11BC9A2B-F80C-4833-868F-78CC0858CB62}">
      <dgm:prSet/>
      <dgm:spPr/>
      <dgm:t>
        <a:bodyPr/>
        <a:lstStyle/>
        <a:p>
          <a:pPr rtl="0"/>
          <a:r>
            <a:rPr lang="en-US">
              <a:latin typeface="Neue Haas Grotesk Text Pro"/>
            </a:rPr>
            <a:t>Забирает награду за выполненные задания </a:t>
          </a:r>
        </a:p>
      </dgm:t>
    </dgm:pt>
    <dgm:pt modelId="{B0F2FFC2-103F-431D-9F81-707C67EA2772}" type="parTrans" cxnId="{700D0FB7-548F-4C93-8BF0-8B511DB421ED}">
      <dgm:prSet/>
      <dgm:spPr/>
      <dgm:t>
        <a:bodyPr/>
        <a:lstStyle/>
        <a:p>
          <a:endParaRPr lang="en-US"/>
        </a:p>
      </dgm:t>
    </dgm:pt>
    <dgm:pt modelId="{B15539AB-48C8-4DA1-A788-21F55E0C520A}" type="sibTrans" cxnId="{700D0FB7-548F-4C93-8BF0-8B511DB421ED}">
      <dgm:prSet/>
      <dgm:spPr/>
      <dgm:t>
        <a:bodyPr/>
        <a:lstStyle/>
        <a:p>
          <a:endParaRPr lang="en-US"/>
        </a:p>
      </dgm:t>
    </dgm:pt>
    <dgm:pt modelId="{D23455AA-26EA-42D3-8F7A-93AFA50C8B97}" type="pres">
      <dgm:prSet presAssocID="{E9C74DF5-4E8D-486A-828E-73BC458A591D}" presName="diagram" presStyleCnt="0">
        <dgm:presLayoutVars>
          <dgm:dir/>
          <dgm:resizeHandles val="exact"/>
        </dgm:presLayoutVars>
      </dgm:prSet>
      <dgm:spPr/>
    </dgm:pt>
    <dgm:pt modelId="{A2AF406C-13E5-4C43-B77A-32499D185CD4}" type="pres">
      <dgm:prSet presAssocID="{03907310-4E08-4CAD-AD62-33EE4D0F3E4F}" presName="node" presStyleLbl="node1" presStyleIdx="0" presStyleCnt="5">
        <dgm:presLayoutVars>
          <dgm:bulletEnabled val="1"/>
        </dgm:presLayoutVars>
      </dgm:prSet>
      <dgm:spPr/>
    </dgm:pt>
    <dgm:pt modelId="{5141051D-7C34-4625-9D8E-3817BE7E8156}" type="pres">
      <dgm:prSet presAssocID="{C351008C-1667-43A7-B3FB-FF46E57BEA9B}" presName="sibTrans" presStyleLbl="sibTrans2D1" presStyleIdx="0" presStyleCnt="4"/>
      <dgm:spPr/>
    </dgm:pt>
    <dgm:pt modelId="{590D2069-377F-466F-BF7C-454228287A70}" type="pres">
      <dgm:prSet presAssocID="{C351008C-1667-43A7-B3FB-FF46E57BEA9B}" presName="connectorText" presStyleLbl="sibTrans2D1" presStyleIdx="0" presStyleCnt="4"/>
      <dgm:spPr/>
    </dgm:pt>
    <dgm:pt modelId="{65B226C5-6780-4920-A600-4742CFBE3487}" type="pres">
      <dgm:prSet presAssocID="{81D6D5C3-4DEC-4320-B8F8-C4B358A082EA}" presName="node" presStyleLbl="node1" presStyleIdx="1" presStyleCnt="5">
        <dgm:presLayoutVars>
          <dgm:bulletEnabled val="1"/>
        </dgm:presLayoutVars>
      </dgm:prSet>
      <dgm:spPr/>
    </dgm:pt>
    <dgm:pt modelId="{A3F12B64-4999-4E42-B03E-20E2CED8B4B5}" type="pres">
      <dgm:prSet presAssocID="{D21C733D-0AD3-42DE-9E06-EB36B0DFE217}" presName="sibTrans" presStyleLbl="sibTrans2D1" presStyleIdx="1" presStyleCnt="4"/>
      <dgm:spPr/>
    </dgm:pt>
    <dgm:pt modelId="{0EFC160F-E1A2-40A1-8F0D-E893F3C0C52E}" type="pres">
      <dgm:prSet presAssocID="{D21C733D-0AD3-42DE-9E06-EB36B0DFE217}" presName="connectorText" presStyleLbl="sibTrans2D1" presStyleIdx="1" presStyleCnt="4"/>
      <dgm:spPr/>
    </dgm:pt>
    <dgm:pt modelId="{40A9DCB7-2AD3-4F04-BD05-20E4163FE398}" type="pres">
      <dgm:prSet presAssocID="{F7908BEB-F2E2-410C-8956-45E928D96033}" presName="node" presStyleLbl="node1" presStyleIdx="2" presStyleCnt="5">
        <dgm:presLayoutVars>
          <dgm:bulletEnabled val="1"/>
        </dgm:presLayoutVars>
      </dgm:prSet>
      <dgm:spPr/>
    </dgm:pt>
    <dgm:pt modelId="{525047E5-D6AC-4425-8A71-DF234DED12BE}" type="pres">
      <dgm:prSet presAssocID="{73D7BB5C-C5ED-4DCB-87BE-571EE0C4A288}" presName="sibTrans" presStyleLbl="sibTrans2D1" presStyleIdx="2" presStyleCnt="4"/>
      <dgm:spPr/>
    </dgm:pt>
    <dgm:pt modelId="{C6FEC3A5-4F75-4BB1-8797-2B5714D7BB90}" type="pres">
      <dgm:prSet presAssocID="{73D7BB5C-C5ED-4DCB-87BE-571EE0C4A288}" presName="connectorText" presStyleLbl="sibTrans2D1" presStyleIdx="2" presStyleCnt="4"/>
      <dgm:spPr/>
    </dgm:pt>
    <dgm:pt modelId="{AACED632-46BC-46AD-8910-7E80CFEEA544}" type="pres">
      <dgm:prSet presAssocID="{D15E591D-7A5B-457D-9177-6C18125A088F}" presName="node" presStyleLbl="node1" presStyleIdx="3" presStyleCnt="5">
        <dgm:presLayoutVars>
          <dgm:bulletEnabled val="1"/>
        </dgm:presLayoutVars>
      </dgm:prSet>
      <dgm:spPr/>
    </dgm:pt>
    <dgm:pt modelId="{9994BE76-C470-49EF-A189-28ECC39D3290}" type="pres">
      <dgm:prSet presAssocID="{7EAD69BE-C8E0-4621-A8CF-A2F2A5115F82}" presName="sibTrans" presStyleLbl="sibTrans2D1" presStyleIdx="3" presStyleCnt="4"/>
      <dgm:spPr/>
    </dgm:pt>
    <dgm:pt modelId="{DCD8ED48-DA15-48A8-B33A-4B61F983B58C}" type="pres">
      <dgm:prSet presAssocID="{7EAD69BE-C8E0-4621-A8CF-A2F2A5115F82}" presName="connectorText" presStyleLbl="sibTrans2D1" presStyleIdx="3" presStyleCnt="4"/>
      <dgm:spPr/>
    </dgm:pt>
    <dgm:pt modelId="{10710138-59E6-4647-A04E-5396A5379BFF}" type="pres">
      <dgm:prSet presAssocID="{11BC9A2B-F80C-4833-868F-78CC0858CB62}" presName="node" presStyleLbl="node1" presStyleIdx="4" presStyleCnt="5">
        <dgm:presLayoutVars>
          <dgm:bulletEnabled val="1"/>
        </dgm:presLayoutVars>
      </dgm:prSet>
      <dgm:spPr/>
    </dgm:pt>
  </dgm:ptLst>
  <dgm:cxnLst>
    <dgm:cxn modelId="{2969F900-26F0-4BFF-99F8-D131A60841CE}" type="presOf" srcId="{E9C74DF5-4E8D-486A-828E-73BC458A591D}" destId="{D23455AA-26EA-42D3-8F7A-93AFA50C8B97}" srcOrd="0" destOrd="0" presId="urn:microsoft.com/office/officeart/2005/8/layout/process5"/>
    <dgm:cxn modelId="{AA1EF708-ADD0-4F34-AAAB-E7FEC0A2B724}" type="presOf" srcId="{D15E591D-7A5B-457D-9177-6C18125A088F}" destId="{AACED632-46BC-46AD-8910-7E80CFEEA544}" srcOrd="0" destOrd="0" presId="urn:microsoft.com/office/officeart/2005/8/layout/process5"/>
    <dgm:cxn modelId="{F42A0D27-0C01-4A74-95C8-295F764002D8}" type="presOf" srcId="{C351008C-1667-43A7-B3FB-FF46E57BEA9B}" destId="{5141051D-7C34-4625-9D8E-3817BE7E8156}" srcOrd="0" destOrd="0" presId="urn:microsoft.com/office/officeart/2005/8/layout/process5"/>
    <dgm:cxn modelId="{A5631F29-0568-4B86-A8B6-CFEE79509EE7}" type="presOf" srcId="{7EAD69BE-C8E0-4621-A8CF-A2F2A5115F82}" destId="{DCD8ED48-DA15-48A8-B33A-4B61F983B58C}" srcOrd="1" destOrd="0" presId="urn:microsoft.com/office/officeart/2005/8/layout/process5"/>
    <dgm:cxn modelId="{37C86C5C-8445-4960-9AD9-22427439223D}" type="presOf" srcId="{11BC9A2B-F80C-4833-868F-78CC0858CB62}" destId="{10710138-59E6-4647-A04E-5396A5379BFF}" srcOrd="0" destOrd="0" presId="urn:microsoft.com/office/officeart/2005/8/layout/process5"/>
    <dgm:cxn modelId="{04792168-925A-4C07-A1D1-677CFDB1B3EA}" type="presOf" srcId="{03907310-4E08-4CAD-AD62-33EE4D0F3E4F}" destId="{A2AF406C-13E5-4C43-B77A-32499D185CD4}" srcOrd="0" destOrd="0" presId="urn:microsoft.com/office/officeart/2005/8/layout/process5"/>
    <dgm:cxn modelId="{C3D7B855-3EAA-4AA8-852C-474487947A5B}" srcId="{E9C74DF5-4E8D-486A-828E-73BC458A591D}" destId="{F7908BEB-F2E2-410C-8956-45E928D96033}" srcOrd="2" destOrd="0" parTransId="{5E0867FE-E61D-4F0E-9D79-1AB0736EEEE2}" sibTransId="{73D7BB5C-C5ED-4DCB-87BE-571EE0C4A288}"/>
    <dgm:cxn modelId="{EA2AD878-BE43-48B5-A6D8-97FFF4EEE221}" type="presOf" srcId="{81D6D5C3-4DEC-4320-B8F8-C4B358A082EA}" destId="{65B226C5-6780-4920-A600-4742CFBE3487}" srcOrd="0" destOrd="0" presId="urn:microsoft.com/office/officeart/2005/8/layout/process5"/>
    <dgm:cxn modelId="{C9073D79-F9AF-4467-B64D-FBA30093CC67}" type="presOf" srcId="{7EAD69BE-C8E0-4621-A8CF-A2F2A5115F82}" destId="{9994BE76-C470-49EF-A189-28ECC39D3290}" srcOrd="0" destOrd="0" presId="urn:microsoft.com/office/officeart/2005/8/layout/process5"/>
    <dgm:cxn modelId="{BF8E2489-9435-4DD0-B158-76FD9CA05853}" srcId="{E9C74DF5-4E8D-486A-828E-73BC458A591D}" destId="{03907310-4E08-4CAD-AD62-33EE4D0F3E4F}" srcOrd="0" destOrd="0" parTransId="{C562488B-D088-488A-BE63-CFAADC97E9E9}" sibTransId="{C351008C-1667-43A7-B3FB-FF46E57BEA9B}"/>
    <dgm:cxn modelId="{15273789-0703-4F25-BAF7-9E2C2C192F27}" type="presOf" srcId="{73D7BB5C-C5ED-4DCB-87BE-571EE0C4A288}" destId="{C6FEC3A5-4F75-4BB1-8797-2B5714D7BB90}" srcOrd="1" destOrd="0" presId="urn:microsoft.com/office/officeart/2005/8/layout/process5"/>
    <dgm:cxn modelId="{89D3B991-A3CE-45B9-B9AF-FEFBED70093E}" type="presOf" srcId="{F7908BEB-F2E2-410C-8956-45E928D96033}" destId="{40A9DCB7-2AD3-4F04-BD05-20E4163FE398}" srcOrd="0" destOrd="0" presId="urn:microsoft.com/office/officeart/2005/8/layout/process5"/>
    <dgm:cxn modelId="{118027AB-2459-4F89-AEB6-F6441ACB3E13}" type="presOf" srcId="{73D7BB5C-C5ED-4DCB-87BE-571EE0C4A288}" destId="{525047E5-D6AC-4425-8A71-DF234DED12BE}" srcOrd="0" destOrd="0" presId="urn:microsoft.com/office/officeart/2005/8/layout/process5"/>
    <dgm:cxn modelId="{700D0FB7-548F-4C93-8BF0-8B511DB421ED}" srcId="{E9C74DF5-4E8D-486A-828E-73BC458A591D}" destId="{11BC9A2B-F80C-4833-868F-78CC0858CB62}" srcOrd="4" destOrd="0" parTransId="{B0F2FFC2-103F-431D-9F81-707C67EA2772}" sibTransId="{B15539AB-48C8-4DA1-A788-21F55E0C520A}"/>
    <dgm:cxn modelId="{8936F7BC-6BEB-46E8-BE5B-4F9A7F30C646}" type="presOf" srcId="{C351008C-1667-43A7-B3FB-FF46E57BEA9B}" destId="{590D2069-377F-466F-BF7C-454228287A70}" srcOrd="1" destOrd="0" presId="urn:microsoft.com/office/officeart/2005/8/layout/process5"/>
    <dgm:cxn modelId="{9CCBCEE7-6582-421A-BE09-50F230BEEE6A}" type="presOf" srcId="{D21C733D-0AD3-42DE-9E06-EB36B0DFE217}" destId="{A3F12B64-4999-4E42-B03E-20E2CED8B4B5}" srcOrd="0" destOrd="0" presId="urn:microsoft.com/office/officeart/2005/8/layout/process5"/>
    <dgm:cxn modelId="{8EF96EF1-FD6A-4E31-B336-733B79333007}" srcId="{E9C74DF5-4E8D-486A-828E-73BC458A591D}" destId="{D15E591D-7A5B-457D-9177-6C18125A088F}" srcOrd="3" destOrd="0" parTransId="{929A8E9D-1FAE-47E4-98E8-61F02A9EE61E}" sibTransId="{7EAD69BE-C8E0-4621-A8CF-A2F2A5115F82}"/>
    <dgm:cxn modelId="{CCCE84F3-1B39-45AC-8902-2095B8B45A98}" srcId="{E9C74DF5-4E8D-486A-828E-73BC458A591D}" destId="{81D6D5C3-4DEC-4320-B8F8-C4B358A082EA}" srcOrd="1" destOrd="0" parTransId="{9DAFB887-FA24-453D-BBC0-40B3431853C7}" sibTransId="{D21C733D-0AD3-42DE-9E06-EB36B0DFE217}"/>
    <dgm:cxn modelId="{2E88DBF5-CBD3-40FF-A6BB-9C8492EE583F}" type="presOf" srcId="{D21C733D-0AD3-42DE-9E06-EB36B0DFE217}" destId="{0EFC160F-E1A2-40A1-8F0D-E893F3C0C52E}" srcOrd="1" destOrd="0" presId="urn:microsoft.com/office/officeart/2005/8/layout/process5"/>
    <dgm:cxn modelId="{2DD693F1-6D29-4039-9DEF-9477962F5217}" type="presParOf" srcId="{D23455AA-26EA-42D3-8F7A-93AFA50C8B97}" destId="{A2AF406C-13E5-4C43-B77A-32499D185CD4}" srcOrd="0" destOrd="0" presId="urn:microsoft.com/office/officeart/2005/8/layout/process5"/>
    <dgm:cxn modelId="{163D5B22-3370-4A48-B3B8-AB9B3A058FD1}" type="presParOf" srcId="{D23455AA-26EA-42D3-8F7A-93AFA50C8B97}" destId="{5141051D-7C34-4625-9D8E-3817BE7E8156}" srcOrd="1" destOrd="0" presId="urn:microsoft.com/office/officeart/2005/8/layout/process5"/>
    <dgm:cxn modelId="{4D0FC8E6-CA3E-4683-88E3-5F4099AA8C01}" type="presParOf" srcId="{5141051D-7C34-4625-9D8E-3817BE7E8156}" destId="{590D2069-377F-466F-BF7C-454228287A70}" srcOrd="0" destOrd="0" presId="urn:microsoft.com/office/officeart/2005/8/layout/process5"/>
    <dgm:cxn modelId="{50EB617B-CDB9-4FAE-8830-95DA4987F821}" type="presParOf" srcId="{D23455AA-26EA-42D3-8F7A-93AFA50C8B97}" destId="{65B226C5-6780-4920-A600-4742CFBE3487}" srcOrd="2" destOrd="0" presId="urn:microsoft.com/office/officeart/2005/8/layout/process5"/>
    <dgm:cxn modelId="{31C7DA5F-B382-4FA8-B6D1-D52B7EC10605}" type="presParOf" srcId="{D23455AA-26EA-42D3-8F7A-93AFA50C8B97}" destId="{A3F12B64-4999-4E42-B03E-20E2CED8B4B5}" srcOrd="3" destOrd="0" presId="urn:microsoft.com/office/officeart/2005/8/layout/process5"/>
    <dgm:cxn modelId="{847D3166-41D4-455A-AD6A-E24DF29CA52F}" type="presParOf" srcId="{A3F12B64-4999-4E42-B03E-20E2CED8B4B5}" destId="{0EFC160F-E1A2-40A1-8F0D-E893F3C0C52E}" srcOrd="0" destOrd="0" presId="urn:microsoft.com/office/officeart/2005/8/layout/process5"/>
    <dgm:cxn modelId="{8358BAD8-3213-42CD-B1E5-89DD50670C31}" type="presParOf" srcId="{D23455AA-26EA-42D3-8F7A-93AFA50C8B97}" destId="{40A9DCB7-2AD3-4F04-BD05-20E4163FE398}" srcOrd="4" destOrd="0" presId="urn:microsoft.com/office/officeart/2005/8/layout/process5"/>
    <dgm:cxn modelId="{50E0BFE8-F35A-4410-81A1-B8005C1E98CA}" type="presParOf" srcId="{D23455AA-26EA-42D3-8F7A-93AFA50C8B97}" destId="{525047E5-D6AC-4425-8A71-DF234DED12BE}" srcOrd="5" destOrd="0" presId="urn:microsoft.com/office/officeart/2005/8/layout/process5"/>
    <dgm:cxn modelId="{1CBBE5BA-F1B6-48C2-9CB5-90748DFB60C5}" type="presParOf" srcId="{525047E5-D6AC-4425-8A71-DF234DED12BE}" destId="{C6FEC3A5-4F75-4BB1-8797-2B5714D7BB90}" srcOrd="0" destOrd="0" presId="urn:microsoft.com/office/officeart/2005/8/layout/process5"/>
    <dgm:cxn modelId="{B501F217-D708-42F0-9A4E-148F3D25EFFD}" type="presParOf" srcId="{D23455AA-26EA-42D3-8F7A-93AFA50C8B97}" destId="{AACED632-46BC-46AD-8910-7E80CFEEA544}" srcOrd="6" destOrd="0" presId="urn:microsoft.com/office/officeart/2005/8/layout/process5"/>
    <dgm:cxn modelId="{F8E41147-E10D-40A9-AF45-10D6C404BC72}" type="presParOf" srcId="{D23455AA-26EA-42D3-8F7A-93AFA50C8B97}" destId="{9994BE76-C470-49EF-A189-28ECC39D3290}" srcOrd="7" destOrd="0" presId="urn:microsoft.com/office/officeart/2005/8/layout/process5"/>
    <dgm:cxn modelId="{F8182BDB-5815-4396-BEB0-EA55A40BD883}" type="presParOf" srcId="{9994BE76-C470-49EF-A189-28ECC39D3290}" destId="{DCD8ED48-DA15-48A8-B33A-4B61F983B58C}" srcOrd="0" destOrd="0" presId="urn:microsoft.com/office/officeart/2005/8/layout/process5"/>
    <dgm:cxn modelId="{5F117057-EDBC-4600-85FD-7E735C14AF74}" type="presParOf" srcId="{D23455AA-26EA-42D3-8F7A-93AFA50C8B97}" destId="{10710138-59E6-4647-A04E-5396A5379BF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819F78-8484-48D8-B06C-DB9451499BD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76EF4B4-6A09-4543-AFE6-90231F634B5E}">
      <dgm:prSet/>
      <dgm:spPr/>
      <dgm:t>
        <a:bodyPr/>
        <a:lstStyle/>
        <a:p>
          <a:r>
            <a:rPr lang="en-US">
              <a:latin typeface="Neue Haas Grotesk Text Pro"/>
            </a:rPr>
            <a:t>RPG-элементы (PvE, враги, оружие)</a:t>
          </a:r>
        </a:p>
      </dgm:t>
    </dgm:pt>
    <dgm:pt modelId="{DEE52D35-AD63-40DF-AD70-F7E181DF7C85}" type="parTrans" cxnId="{C1CF3514-AA9F-409F-96C3-680D24ADD9D7}">
      <dgm:prSet/>
      <dgm:spPr/>
      <dgm:t>
        <a:bodyPr/>
        <a:lstStyle/>
        <a:p>
          <a:endParaRPr lang="en-US"/>
        </a:p>
      </dgm:t>
    </dgm:pt>
    <dgm:pt modelId="{28467D33-6186-4908-A143-59EB0A042606}" type="sibTrans" cxnId="{C1CF3514-AA9F-409F-96C3-680D24ADD9D7}">
      <dgm:prSet/>
      <dgm:spPr/>
      <dgm:t>
        <a:bodyPr/>
        <a:lstStyle/>
        <a:p>
          <a:endParaRPr lang="en-US"/>
        </a:p>
      </dgm:t>
    </dgm:pt>
    <dgm:pt modelId="{3348446B-9A6A-42A6-BB76-C5606785967D}">
      <dgm:prSet/>
      <dgm:spPr/>
      <dgm:t>
        <a:bodyPr/>
        <a:lstStyle/>
        <a:p>
          <a:r>
            <a:rPr lang="en-US">
              <a:latin typeface="Neue Haas Grotesk Text Pro"/>
            </a:rPr>
            <a:t>Интеграция с Google Fit / HealthKit</a:t>
          </a:r>
        </a:p>
      </dgm:t>
    </dgm:pt>
    <dgm:pt modelId="{CE12DED7-FEFE-46AE-A1B0-3AC75906F632}" type="parTrans" cxnId="{C6BAFEC7-065F-488E-AED4-A96D572EE000}">
      <dgm:prSet/>
      <dgm:spPr/>
      <dgm:t>
        <a:bodyPr/>
        <a:lstStyle/>
        <a:p>
          <a:endParaRPr lang="en-US"/>
        </a:p>
      </dgm:t>
    </dgm:pt>
    <dgm:pt modelId="{6567299D-CD81-4C87-B934-4B2A9DB0B7DA}" type="sibTrans" cxnId="{C6BAFEC7-065F-488E-AED4-A96D572EE000}">
      <dgm:prSet/>
      <dgm:spPr/>
      <dgm:t>
        <a:bodyPr/>
        <a:lstStyle/>
        <a:p>
          <a:endParaRPr lang="en-US"/>
        </a:p>
      </dgm:t>
    </dgm:pt>
    <dgm:pt modelId="{C377531D-4373-460F-9672-7F33D95C223B}">
      <dgm:prSet/>
      <dgm:spPr/>
      <dgm:t>
        <a:bodyPr/>
        <a:lstStyle/>
        <a:p>
          <a:r>
            <a:rPr lang="en-US">
              <a:latin typeface="Neue Haas Grotesk Text Pro"/>
            </a:rPr>
            <a:t>Система квестов и боёвок</a:t>
          </a:r>
        </a:p>
      </dgm:t>
    </dgm:pt>
    <dgm:pt modelId="{C18F3B0E-51F9-465D-AC17-4588A2C20412}" type="parTrans" cxnId="{4358A97D-CDAE-4A56-871E-47058B9DE660}">
      <dgm:prSet/>
      <dgm:spPr/>
      <dgm:t>
        <a:bodyPr/>
        <a:lstStyle/>
        <a:p>
          <a:endParaRPr lang="en-US"/>
        </a:p>
      </dgm:t>
    </dgm:pt>
    <dgm:pt modelId="{6BB421BA-C00A-4FB9-BDD5-A7BC2BA913DD}" type="sibTrans" cxnId="{4358A97D-CDAE-4A56-871E-47058B9DE660}">
      <dgm:prSet/>
      <dgm:spPr/>
      <dgm:t>
        <a:bodyPr/>
        <a:lstStyle/>
        <a:p>
          <a:endParaRPr lang="en-US"/>
        </a:p>
      </dgm:t>
    </dgm:pt>
    <dgm:pt modelId="{9B3BA228-999C-4D47-BD64-5208D0419DDE}">
      <dgm:prSet/>
      <dgm:spPr/>
      <dgm:t>
        <a:bodyPr/>
        <a:lstStyle/>
        <a:p>
          <a:r>
            <a:rPr lang="en-US">
              <a:latin typeface="Neue Haas Grotesk Text Pro"/>
            </a:rPr>
            <a:t>Групповые челленджи</a:t>
          </a:r>
        </a:p>
      </dgm:t>
    </dgm:pt>
    <dgm:pt modelId="{D682186A-1747-480D-9C8B-EFFC0F181B81}" type="parTrans" cxnId="{F37204A9-00E2-475F-B71D-4285C21484E4}">
      <dgm:prSet/>
      <dgm:spPr/>
      <dgm:t>
        <a:bodyPr/>
        <a:lstStyle/>
        <a:p>
          <a:endParaRPr lang="en-US"/>
        </a:p>
      </dgm:t>
    </dgm:pt>
    <dgm:pt modelId="{CF4BEAE1-2C30-4672-9AC9-DF22E273581B}" type="sibTrans" cxnId="{F37204A9-00E2-475F-B71D-4285C21484E4}">
      <dgm:prSet/>
      <dgm:spPr/>
      <dgm:t>
        <a:bodyPr/>
        <a:lstStyle/>
        <a:p>
          <a:endParaRPr lang="en-US"/>
        </a:p>
      </dgm:t>
    </dgm:pt>
    <dgm:pt modelId="{D32552CE-AE12-4765-B7FD-3FC4BBEEEF00}">
      <dgm:prSet/>
      <dgm:spPr/>
      <dgm:t>
        <a:bodyPr/>
        <a:lstStyle/>
        <a:p>
          <a:r>
            <a:rPr lang="en-US">
              <a:latin typeface="Neue Haas Grotesk Text Pro"/>
            </a:rPr>
            <a:t>Новые скины </a:t>
          </a:r>
        </a:p>
      </dgm:t>
    </dgm:pt>
    <dgm:pt modelId="{40AD32B5-024E-4049-A54A-B1DD30EC8D57}" type="parTrans" cxnId="{DCD2666E-B456-4DC7-87C5-B95373F94F69}">
      <dgm:prSet/>
      <dgm:spPr/>
      <dgm:t>
        <a:bodyPr/>
        <a:lstStyle/>
        <a:p>
          <a:endParaRPr lang="en-US"/>
        </a:p>
      </dgm:t>
    </dgm:pt>
    <dgm:pt modelId="{2710F58B-D07F-49C8-A39B-2DBB7698EF9E}" type="sibTrans" cxnId="{DCD2666E-B456-4DC7-87C5-B95373F94F69}">
      <dgm:prSet/>
      <dgm:spPr/>
      <dgm:t>
        <a:bodyPr/>
        <a:lstStyle/>
        <a:p>
          <a:endParaRPr lang="en-US"/>
        </a:p>
      </dgm:t>
    </dgm:pt>
    <dgm:pt modelId="{01EFF48B-4DA2-4F51-9DF3-EACC599487FC}" type="pres">
      <dgm:prSet presAssocID="{24819F78-8484-48D8-B06C-DB9451499BD8}" presName="outerComposite" presStyleCnt="0">
        <dgm:presLayoutVars>
          <dgm:chMax val="5"/>
          <dgm:dir/>
          <dgm:resizeHandles val="exact"/>
        </dgm:presLayoutVars>
      </dgm:prSet>
      <dgm:spPr/>
    </dgm:pt>
    <dgm:pt modelId="{D8E0CBDD-EDFD-4903-971D-428EA24DEFA8}" type="pres">
      <dgm:prSet presAssocID="{24819F78-8484-48D8-B06C-DB9451499BD8}" presName="dummyMaxCanvas" presStyleCnt="0">
        <dgm:presLayoutVars/>
      </dgm:prSet>
      <dgm:spPr/>
    </dgm:pt>
    <dgm:pt modelId="{75386043-3778-4DFE-BCE9-B45FEC68454A}" type="pres">
      <dgm:prSet presAssocID="{24819F78-8484-48D8-B06C-DB9451499BD8}" presName="FiveNodes_1" presStyleLbl="node1" presStyleIdx="0" presStyleCnt="5">
        <dgm:presLayoutVars>
          <dgm:bulletEnabled val="1"/>
        </dgm:presLayoutVars>
      </dgm:prSet>
      <dgm:spPr/>
    </dgm:pt>
    <dgm:pt modelId="{3A7B933F-749D-4447-90BE-21F649335CE1}" type="pres">
      <dgm:prSet presAssocID="{24819F78-8484-48D8-B06C-DB9451499BD8}" presName="FiveNodes_2" presStyleLbl="node1" presStyleIdx="1" presStyleCnt="5">
        <dgm:presLayoutVars>
          <dgm:bulletEnabled val="1"/>
        </dgm:presLayoutVars>
      </dgm:prSet>
      <dgm:spPr/>
    </dgm:pt>
    <dgm:pt modelId="{20648DC1-D43D-44D0-948E-9806A1D3215A}" type="pres">
      <dgm:prSet presAssocID="{24819F78-8484-48D8-B06C-DB9451499BD8}" presName="FiveNodes_3" presStyleLbl="node1" presStyleIdx="2" presStyleCnt="5">
        <dgm:presLayoutVars>
          <dgm:bulletEnabled val="1"/>
        </dgm:presLayoutVars>
      </dgm:prSet>
      <dgm:spPr/>
    </dgm:pt>
    <dgm:pt modelId="{A08CB2F9-DE66-4D24-8423-AE58E01689D4}" type="pres">
      <dgm:prSet presAssocID="{24819F78-8484-48D8-B06C-DB9451499BD8}" presName="FiveNodes_4" presStyleLbl="node1" presStyleIdx="3" presStyleCnt="5">
        <dgm:presLayoutVars>
          <dgm:bulletEnabled val="1"/>
        </dgm:presLayoutVars>
      </dgm:prSet>
      <dgm:spPr/>
    </dgm:pt>
    <dgm:pt modelId="{22942637-3747-4A3C-9BFF-2F92603C9345}" type="pres">
      <dgm:prSet presAssocID="{24819F78-8484-48D8-B06C-DB9451499BD8}" presName="FiveNodes_5" presStyleLbl="node1" presStyleIdx="4" presStyleCnt="5">
        <dgm:presLayoutVars>
          <dgm:bulletEnabled val="1"/>
        </dgm:presLayoutVars>
      </dgm:prSet>
      <dgm:spPr/>
    </dgm:pt>
    <dgm:pt modelId="{FBF046C3-ECEE-45D7-9416-26B407E09F06}" type="pres">
      <dgm:prSet presAssocID="{24819F78-8484-48D8-B06C-DB9451499BD8}" presName="FiveConn_1-2" presStyleLbl="fgAccFollowNode1" presStyleIdx="0" presStyleCnt="4">
        <dgm:presLayoutVars>
          <dgm:bulletEnabled val="1"/>
        </dgm:presLayoutVars>
      </dgm:prSet>
      <dgm:spPr/>
    </dgm:pt>
    <dgm:pt modelId="{6359562D-70F9-4DE7-9250-5CF06B29489C}" type="pres">
      <dgm:prSet presAssocID="{24819F78-8484-48D8-B06C-DB9451499BD8}" presName="FiveConn_2-3" presStyleLbl="fgAccFollowNode1" presStyleIdx="1" presStyleCnt="4">
        <dgm:presLayoutVars>
          <dgm:bulletEnabled val="1"/>
        </dgm:presLayoutVars>
      </dgm:prSet>
      <dgm:spPr/>
    </dgm:pt>
    <dgm:pt modelId="{8F75E43C-40EA-4F3D-9103-E4874DB980AC}" type="pres">
      <dgm:prSet presAssocID="{24819F78-8484-48D8-B06C-DB9451499BD8}" presName="FiveConn_3-4" presStyleLbl="fgAccFollowNode1" presStyleIdx="2" presStyleCnt="4">
        <dgm:presLayoutVars>
          <dgm:bulletEnabled val="1"/>
        </dgm:presLayoutVars>
      </dgm:prSet>
      <dgm:spPr/>
    </dgm:pt>
    <dgm:pt modelId="{5E5024F3-E156-4ED1-B37A-51EB253FB121}" type="pres">
      <dgm:prSet presAssocID="{24819F78-8484-48D8-B06C-DB9451499BD8}" presName="FiveConn_4-5" presStyleLbl="fgAccFollowNode1" presStyleIdx="3" presStyleCnt="4">
        <dgm:presLayoutVars>
          <dgm:bulletEnabled val="1"/>
        </dgm:presLayoutVars>
      </dgm:prSet>
      <dgm:spPr/>
    </dgm:pt>
    <dgm:pt modelId="{D3CD5935-EAF3-45CA-8FE7-F008618A28A6}" type="pres">
      <dgm:prSet presAssocID="{24819F78-8484-48D8-B06C-DB9451499BD8}" presName="FiveNodes_1_text" presStyleLbl="node1" presStyleIdx="4" presStyleCnt="5">
        <dgm:presLayoutVars>
          <dgm:bulletEnabled val="1"/>
        </dgm:presLayoutVars>
      </dgm:prSet>
      <dgm:spPr/>
    </dgm:pt>
    <dgm:pt modelId="{17F2A858-6B80-4FB0-AD3C-E2F5B72C5936}" type="pres">
      <dgm:prSet presAssocID="{24819F78-8484-48D8-B06C-DB9451499BD8}" presName="FiveNodes_2_text" presStyleLbl="node1" presStyleIdx="4" presStyleCnt="5">
        <dgm:presLayoutVars>
          <dgm:bulletEnabled val="1"/>
        </dgm:presLayoutVars>
      </dgm:prSet>
      <dgm:spPr/>
    </dgm:pt>
    <dgm:pt modelId="{C5CBF60F-EB6F-4B9A-9300-EEBCC389D51B}" type="pres">
      <dgm:prSet presAssocID="{24819F78-8484-48D8-B06C-DB9451499BD8}" presName="FiveNodes_3_text" presStyleLbl="node1" presStyleIdx="4" presStyleCnt="5">
        <dgm:presLayoutVars>
          <dgm:bulletEnabled val="1"/>
        </dgm:presLayoutVars>
      </dgm:prSet>
      <dgm:spPr/>
    </dgm:pt>
    <dgm:pt modelId="{EB890B00-42AE-45E4-9313-5B5ECCAD589A}" type="pres">
      <dgm:prSet presAssocID="{24819F78-8484-48D8-B06C-DB9451499BD8}" presName="FiveNodes_4_text" presStyleLbl="node1" presStyleIdx="4" presStyleCnt="5">
        <dgm:presLayoutVars>
          <dgm:bulletEnabled val="1"/>
        </dgm:presLayoutVars>
      </dgm:prSet>
      <dgm:spPr/>
    </dgm:pt>
    <dgm:pt modelId="{3628404D-C653-40C7-B386-B2F501DB1783}" type="pres">
      <dgm:prSet presAssocID="{24819F78-8484-48D8-B06C-DB9451499BD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1CF3514-AA9F-409F-96C3-680D24ADD9D7}" srcId="{24819F78-8484-48D8-B06C-DB9451499BD8}" destId="{876EF4B4-6A09-4543-AFE6-90231F634B5E}" srcOrd="0" destOrd="0" parTransId="{DEE52D35-AD63-40DF-AD70-F7E181DF7C85}" sibTransId="{28467D33-6186-4908-A143-59EB0A042606}"/>
    <dgm:cxn modelId="{B8DD271E-C73F-4069-AC09-5B4A97B7DB59}" type="presOf" srcId="{D32552CE-AE12-4765-B7FD-3FC4BBEEEF00}" destId="{22942637-3747-4A3C-9BFF-2F92603C9345}" srcOrd="0" destOrd="0" presId="urn:microsoft.com/office/officeart/2005/8/layout/vProcess5"/>
    <dgm:cxn modelId="{4B73C426-D642-441D-B70B-4D27DE634BB1}" type="presOf" srcId="{3348446B-9A6A-42A6-BB76-C5606785967D}" destId="{3A7B933F-749D-4447-90BE-21F649335CE1}" srcOrd="0" destOrd="0" presId="urn:microsoft.com/office/officeart/2005/8/layout/vProcess5"/>
    <dgm:cxn modelId="{9B75C238-4A4B-47FC-B704-54E2A6E42D7A}" type="presOf" srcId="{C377531D-4373-460F-9672-7F33D95C223B}" destId="{20648DC1-D43D-44D0-948E-9806A1D3215A}" srcOrd="0" destOrd="0" presId="urn:microsoft.com/office/officeart/2005/8/layout/vProcess5"/>
    <dgm:cxn modelId="{17220A63-B48E-43D6-895D-28AE025B5BCB}" type="presOf" srcId="{D32552CE-AE12-4765-B7FD-3FC4BBEEEF00}" destId="{3628404D-C653-40C7-B386-B2F501DB1783}" srcOrd="1" destOrd="0" presId="urn:microsoft.com/office/officeart/2005/8/layout/vProcess5"/>
    <dgm:cxn modelId="{DCD2666E-B456-4DC7-87C5-B95373F94F69}" srcId="{24819F78-8484-48D8-B06C-DB9451499BD8}" destId="{D32552CE-AE12-4765-B7FD-3FC4BBEEEF00}" srcOrd="4" destOrd="0" parTransId="{40AD32B5-024E-4049-A54A-B1DD30EC8D57}" sibTransId="{2710F58B-D07F-49C8-A39B-2DBB7698EF9E}"/>
    <dgm:cxn modelId="{4358A97D-CDAE-4A56-871E-47058B9DE660}" srcId="{24819F78-8484-48D8-B06C-DB9451499BD8}" destId="{C377531D-4373-460F-9672-7F33D95C223B}" srcOrd="2" destOrd="0" parTransId="{C18F3B0E-51F9-465D-AC17-4588A2C20412}" sibTransId="{6BB421BA-C00A-4FB9-BDD5-A7BC2BA913DD}"/>
    <dgm:cxn modelId="{3935AE7D-FF22-46C7-83F3-6F8675099E9E}" type="presOf" srcId="{CF4BEAE1-2C30-4672-9AC9-DF22E273581B}" destId="{5E5024F3-E156-4ED1-B37A-51EB253FB121}" srcOrd="0" destOrd="0" presId="urn:microsoft.com/office/officeart/2005/8/layout/vProcess5"/>
    <dgm:cxn modelId="{366C6F8E-6675-4A89-977B-ED4426CFF514}" type="presOf" srcId="{6567299D-CD81-4C87-B934-4B2A9DB0B7DA}" destId="{6359562D-70F9-4DE7-9250-5CF06B29489C}" srcOrd="0" destOrd="0" presId="urn:microsoft.com/office/officeart/2005/8/layout/vProcess5"/>
    <dgm:cxn modelId="{82689090-1477-499A-90A0-960313F80E19}" type="presOf" srcId="{24819F78-8484-48D8-B06C-DB9451499BD8}" destId="{01EFF48B-4DA2-4F51-9DF3-EACC599487FC}" srcOrd="0" destOrd="0" presId="urn:microsoft.com/office/officeart/2005/8/layout/vProcess5"/>
    <dgm:cxn modelId="{6AE27897-7BA0-4B83-97A5-4AED2F7CA815}" type="presOf" srcId="{9B3BA228-999C-4D47-BD64-5208D0419DDE}" destId="{EB890B00-42AE-45E4-9313-5B5ECCAD589A}" srcOrd="1" destOrd="0" presId="urn:microsoft.com/office/officeart/2005/8/layout/vProcess5"/>
    <dgm:cxn modelId="{487ADC99-2FE0-408F-A7BF-AB0F531F482B}" type="presOf" srcId="{9B3BA228-999C-4D47-BD64-5208D0419DDE}" destId="{A08CB2F9-DE66-4D24-8423-AE58E01689D4}" srcOrd="0" destOrd="0" presId="urn:microsoft.com/office/officeart/2005/8/layout/vProcess5"/>
    <dgm:cxn modelId="{19568DA1-33D1-413F-A88D-33B333EFA1DE}" type="presOf" srcId="{876EF4B4-6A09-4543-AFE6-90231F634B5E}" destId="{75386043-3778-4DFE-BCE9-B45FEC68454A}" srcOrd="0" destOrd="0" presId="urn:microsoft.com/office/officeart/2005/8/layout/vProcess5"/>
    <dgm:cxn modelId="{F37204A9-00E2-475F-B71D-4285C21484E4}" srcId="{24819F78-8484-48D8-B06C-DB9451499BD8}" destId="{9B3BA228-999C-4D47-BD64-5208D0419DDE}" srcOrd="3" destOrd="0" parTransId="{D682186A-1747-480D-9C8B-EFFC0F181B81}" sibTransId="{CF4BEAE1-2C30-4672-9AC9-DF22E273581B}"/>
    <dgm:cxn modelId="{939FD9B4-CA4B-4F37-A968-036E80127815}" type="presOf" srcId="{28467D33-6186-4908-A143-59EB0A042606}" destId="{FBF046C3-ECEE-45D7-9416-26B407E09F06}" srcOrd="0" destOrd="0" presId="urn:microsoft.com/office/officeart/2005/8/layout/vProcess5"/>
    <dgm:cxn modelId="{C6BAFEC7-065F-488E-AED4-A96D572EE000}" srcId="{24819F78-8484-48D8-B06C-DB9451499BD8}" destId="{3348446B-9A6A-42A6-BB76-C5606785967D}" srcOrd="1" destOrd="0" parTransId="{CE12DED7-FEFE-46AE-A1B0-3AC75906F632}" sibTransId="{6567299D-CD81-4C87-B934-4B2A9DB0B7DA}"/>
    <dgm:cxn modelId="{649F8BDA-0A66-4596-8FAC-9ACD6D4FFEE0}" type="presOf" srcId="{6BB421BA-C00A-4FB9-BDD5-A7BC2BA913DD}" destId="{8F75E43C-40EA-4F3D-9103-E4874DB980AC}" srcOrd="0" destOrd="0" presId="urn:microsoft.com/office/officeart/2005/8/layout/vProcess5"/>
    <dgm:cxn modelId="{3A08F9DC-34CE-41BE-86D4-DAD8DA972879}" type="presOf" srcId="{3348446B-9A6A-42A6-BB76-C5606785967D}" destId="{17F2A858-6B80-4FB0-AD3C-E2F5B72C5936}" srcOrd="1" destOrd="0" presId="urn:microsoft.com/office/officeart/2005/8/layout/vProcess5"/>
    <dgm:cxn modelId="{1A175EE0-CFBB-4DAA-876F-AB3FEE0B5EC7}" type="presOf" srcId="{876EF4B4-6A09-4543-AFE6-90231F634B5E}" destId="{D3CD5935-EAF3-45CA-8FE7-F008618A28A6}" srcOrd="1" destOrd="0" presId="urn:microsoft.com/office/officeart/2005/8/layout/vProcess5"/>
    <dgm:cxn modelId="{7266C3FB-E615-4164-AC32-5565DCCFC94F}" type="presOf" srcId="{C377531D-4373-460F-9672-7F33D95C223B}" destId="{C5CBF60F-EB6F-4B9A-9300-EEBCC389D51B}" srcOrd="1" destOrd="0" presId="urn:microsoft.com/office/officeart/2005/8/layout/vProcess5"/>
    <dgm:cxn modelId="{C723C6DB-40A2-470D-96AF-B609FC19DA31}" type="presParOf" srcId="{01EFF48B-4DA2-4F51-9DF3-EACC599487FC}" destId="{D8E0CBDD-EDFD-4903-971D-428EA24DEFA8}" srcOrd="0" destOrd="0" presId="urn:microsoft.com/office/officeart/2005/8/layout/vProcess5"/>
    <dgm:cxn modelId="{E7AA243A-6698-4B5A-ABD9-63F268D13A62}" type="presParOf" srcId="{01EFF48B-4DA2-4F51-9DF3-EACC599487FC}" destId="{75386043-3778-4DFE-BCE9-B45FEC68454A}" srcOrd="1" destOrd="0" presId="urn:microsoft.com/office/officeart/2005/8/layout/vProcess5"/>
    <dgm:cxn modelId="{F5925FC6-017F-4FF0-9BED-EFBF9441DBE6}" type="presParOf" srcId="{01EFF48B-4DA2-4F51-9DF3-EACC599487FC}" destId="{3A7B933F-749D-4447-90BE-21F649335CE1}" srcOrd="2" destOrd="0" presId="urn:microsoft.com/office/officeart/2005/8/layout/vProcess5"/>
    <dgm:cxn modelId="{099D5B82-28C0-4DC2-B1FB-45914FE3F13D}" type="presParOf" srcId="{01EFF48B-4DA2-4F51-9DF3-EACC599487FC}" destId="{20648DC1-D43D-44D0-948E-9806A1D3215A}" srcOrd="3" destOrd="0" presId="urn:microsoft.com/office/officeart/2005/8/layout/vProcess5"/>
    <dgm:cxn modelId="{3062307E-CC0C-4C98-BAB8-B41D25DC3920}" type="presParOf" srcId="{01EFF48B-4DA2-4F51-9DF3-EACC599487FC}" destId="{A08CB2F9-DE66-4D24-8423-AE58E01689D4}" srcOrd="4" destOrd="0" presId="urn:microsoft.com/office/officeart/2005/8/layout/vProcess5"/>
    <dgm:cxn modelId="{760DB0B6-86A4-4C4B-9EEF-EB0A5A6B6C5D}" type="presParOf" srcId="{01EFF48B-4DA2-4F51-9DF3-EACC599487FC}" destId="{22942637-3747-4A3C-9BFF-2F92603C9345}" srcOrd="5" destOrd="0" presId="urn:microsoft.com/office/officeart/2005/8/layout/vProcess5"/>
    <dgm:cxn modelId="{B0744D70-3C95-459B-8590-2DFDFD456249}" type="presParOf" srcId="{01EFF48B-4DA2-4F51-9DF3-EACC599487FC}" destId="{FBF046C3-ECEE-45D7-9416-26B407E09F06}" srcOrd="6" destOrd="0" presId="urn:microsoft.com/office/officeart/2005/8/layout/vProcess5"/>
    <dgm:cxn modelId="{3B4B1AC4-5DB4-45F1-8A70-C913F0642186}" type="presParOf" srcId="{01EFF48B-4DA2-4F51-9DF3-EACC599487FC}" destId="{6359562D-70F9-4DE7-9250-5CF06B29489C}" srcOrd="7" destOrd="0" presId="urn:microsoft.com/office/officeart/2005/8/layout/vProcess5"/>
    <dgm:cxn modelId="{A23E8159-7719-455B-9ECF-8DD109520617}" type="presParOf" srcId="{01EFF48B-4DA2-4F51-9DF3-EACC599487FC}" destId="{8F75E43C-40EA-4F3D-9103-E4874DB980AC}" srcOrd="8" destOrd="0" presId="urn:microsoft.com/office/officeart/2005/8/layout/vProcess5"/>
    <dgm:cxn modelId="{A74D544A-FA08-46B8-AD62-A10B367DD048}" type="presParOf" srcId="{01EFF48B-4DA2-4F51-9DF3-EACC599487FC}" destId="{5E5024F3-E156-4ED1-B37A-51EB253FB121}" srcOrd="9" destOrd="0" presId="urn:microsoft.com/office/officeart/2005/8/layout/vProcess5"/>
    <dgm:cxn modelId="{F6140F8D-651D-4070-83F9-7E1A99E26740}" type="presParOf" srcId="{01EFF48B-4DA2-4F51-9DF3-EACC599487FC}" destId="{D3CD5935-EAF3-45CA-8FE7-F008618A28A6}" srcOrd="10" destOrd="0" presId="urn:microsoft.com/office/officeart/2005/8/layout/vProcess5"/>
    <dgm:cxn modelId="{F0ACA6F8-8538-4086-BF4D-2BC076BDD095}" type="presParOf" srcId="{01EFF48B-4DA2-4F51-9DF3-EACC599487FC}" destId="{17F2A858-6B80-4FB0-AD3C-E2F5B72C5936}" srcOrd="11" destOrd="0" presId="urn:microsoft.com/office/officeart/2005/8/layout/vProcess5"/>
    <dgm:cxn modelId="{6102B712-0EC9-40D7-BABB-4F5A4467CE4F}" type="presParOf" srcId="{01EFF48B-4DA2-4F51-9DF3-EACC599487FC}" destId="{C5CBF60F-EB6F-4B9A-9300-EEBCC389D51B}" srcOrd="12" destOrd="0" presId="urn:microsoft.com/office/officeart/2005/8/layout/vProcess5"/>
    <dgm:cxn modelId="{1121AC0B-B5CB-412E-8738-B96D67600B53}" type="presParOf" srcId="{01EFF48B-4DA2-4F51-9DF3-EACC599487FC}" destId="{EB890B00-42AE-45E4-9313-5B5ECCAD589A}" srcOrd="13" destOrd="0" presId="urn:microsoft.com/office/officeart/2005/8/layout/vProcess5"/>
    <dgm:cxn modelId="{27D392AA-4FF3-464F-9663-6F2642B7E220}" type="presParOf" srcId="{01EFF48B-4DA2-4F51-9DF3-EACC599487FC}" destId="{3628404D-C653-40C7-B386-B2F501DB178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4B95A-E7F9-48E9-8DFC-07DE69255E79}">
      <dsp:nvSpPr>
        <dsp:cNvPr id="0" name=""/>
        <dsp:cNvSpPr/>
      </dsp:nvSpPr>
      <dsp:spPr>
        <a:xfrm>
          <a:off x="0" y="0"/>
          <a:ext cx="5913120" cy="873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Neue Haas Grotesk Text Pro"/>
            </a:rPr>
            <a:t>Люди 16–35 лет</a:t>
          </a:r>
        </a:p>
      </dsp:txBody>
      <dsp:txXfrm>
        <a:off x="25587" y="25587"/>
        <a:ext cx="4896629" cy="822416"/>
      </dsp:txXfrm>
    </dsp:sp>
    <dsp:sp modelId="{6F6B8CFB-B589-4906-899D-E0ECF39A554D}">
      <dsp:nvSpPr>
        <dsp:cNvPr id="0" name=""/>
        <dsp:cNvSpPr/>
      </dsp:nvSpPr>
      <dsp:spPr>
        <a:xfrm>
          <a:off x="495223" y="1032425"/>
          <a:ext cx="5913120" cy="873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Neue Haas Grotesk Text Pro"/>
            </a:rPr>
            <a:t>Любители визуальных целей, коллекционирования</a:t>
          </a:r>
        </a:p>
      </dsp:txBody>
      <dsp:txXfrm>
        <a:off x="520810" y="1058012"/>
        <a:ext cx="4798889" cy="822416"/>
      </dsp:txXfrm>
    </dsp:sp>
    <dsp:sp modelId="{E04A2F61-DECA-4451-9956-C667A097344A}">
      <dsp:nvSpPr>
        <dsp:cNvPr id="0" name=""/>
        <dsp:cNvSpPr/>
      </dsp:nvSpPr>
      <dsp:spPr>
        <a:xfrm>
          <a:off x="983056" y="2064850"/>
          <a:ext cx="5913120" cy="873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Neue Haas Grotesk Text Pro"/>
            </a:rPr>
            <a:t>Начинающие ЗОЖники, которым сложно себя заставить</a:t>
          </a:r>
        </a:p>
      </dsp:txBody>
      <dsp:txXfrm>
        <a:off x="1008643" y="2090437"/>
        <a:ext cx="4806280" cy="822416"/>
      </dsp:txXfrm>
    </dsp:sp>
    <dsp:sp modelId="{D854D319-4D50-4E88-ABC3-FEB62A7FBB3A}">
      <dsp:nvSpPr>
        <dsp:cNvPr id="0" name=""/>
        <dsp:cNvSpPr/>
      </dsp:nvSpPr>
      <dsp:spPr>
        <a:xfrm>
          <a:off x="1478280" y="3097275"/>
          <a:ext cx="5913120" cy="873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Neue Haas Grotesk Text Pro"/>
            </a:rPr>
            <a:t>Те, кто устал от сложных фитнес-приложений</a:t>
          </a:r>
        </a:p>
      </dsp:txBody>
      <dsp:txXfrm>
        <a:off x="1503867" y="3122862"/>
        <a:ext cx="4798889" cy="822416"/>
      </dsp:txXfrm>
    </dsp:sp>
    <dsp:sp modelId="{8597517B-4257-4BC1-A06B-21AAC5568A7B}">
      <dsp:nvSpPr>
        <dsp:cNvPr id="0" name=""/>
        <dsp:cNvSpPr/>
      </dsp:nvSpPr>
      <dsp:spPr>
        <a:xfrm>
          <a:off x="5345286" y="669090"/>
          <a:ext cx="567833" cy="56783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473048" y="669090"/>
        <a:ext cx="312309" cy="427294"/>
      </dsp:txXfrm>
    </dsp:sp>
    <dsp:sp modelId="{7BBF4C13-07B7-4576-A3D0-CD9BB8278BCC}">
      <dsp:nvSpPr>
        <dsp:cNvPr id="0" name=""/>
        <dsp:cNvSpPr/>
      </dsp:nvSpPr>
      <dsp:spPr>
        <a:xfrm>
          <a:off x="5840510" y="1701516"/>
          <a:ext cx="567833" cy="56783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272" y="1701516"/>
        <a:ext cx="312309" cy="427294"/>
      </dsp:txXfrm>
    </dsp:sp>
    <dsp:sp modelId="{9892BB6F-1282-43D8-B088-EE13EA0AEE77}">
      <dsp:nvSpPr>
        <dsp:cNvPr id="0" name=""/>
        <dsp:cNvSpPr/>
      </dsp:nvSpPr>
      <dsp:spPr>
        <a:xfrm>
          <a:off x="6328343" y="2733941"/>
          <a:ext cx="567833" cy="56783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456105" y="2733941"/>
        <a:ext cx="312309" cy="427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F406C-13E5-4C43-B77A-32499D185CD4}">
      <dsp:nvSpPr>
        <dsp:cNvPr id="0" name=""/>
        <dsp:cNvSpPr/>
      </dsp:nvSpPr>
      <dsp:spPr>
        <a:xfrm>
          <a:off x="6496" y="432083"/>
          <a:ext cx="1941686" cy="11650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Neue Haas Grotesk Text Pro"/>
            </a:rPr>
            <a:t>Получает уведомление: «Пора поесть!»</a:t>
          </a:r>
        </a:p>
      </dsp:txBody>
      <dsp:txXfrm>
        <a:off x="40618" y="466205"/>
        <a:ext cx="1873442" cy="1096767"/>
      </dsp:txXfrm>
    </dsp:sp>
    <dsp:sp modelId="{5141051D-7C34-4625-9D8E-3817BE7E8156}">
      <dsp:nvSpPr>
        <dsp:cNvPr id="0" name=""/>
        <dsp:cNvSpPr/>
      </dsp:nvSpPr>
      <dsp:spPr>
        <a:xfrm>
          <a:off x="2119051" y="773820"/>
          <a:ext cx="411637" cy="481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119051" y="870128"/>
        <a:ext cx="288146" cy="288922"/>
      </dsp:txXfrm>
    </dsp:sp>
    <dsp:sp modelId="{65B226C5-6780-4920-A600-4742CFBE3487}">
      <dsp:nvSpPr>
        <dsp:cNvPr id="0" name=""/>
        <dsp:cNvSpPr/>
      </dsp:nvSpPr>
      <dsp:spPr>
        <a:xfrm>
          <a:off x="2724857" y="432083"/>
          <a:ext cx="1941686" cy="1165011"/>
        </a:xfrm>
        <a:prstGeom prst="roundRect">
          <a:avLst>
            <a:gd name="adj" fmla="val 10000"/>
          </a:avLst>
        </a:prstGeom>
        <a:solidFill>
          <a:schemeClr val="accent5">
            <a:hueOff val="449730"/>
            <a:satOff val="5974"/>
            <a:lumOff val="14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Neue Haas Grotesk Text Pro"/>
            </a:rPr>
            <a:t>Заходит в приложение</a:t>
          </a:r>
        </a:p>
      </dsp:txBody>
      <dsp:txXfrm>
        <a:off x="2758979" y="466205"/>
        <a:ext cx="1873442" cy="1096767"/>
      </dsp:txXfrm>
    </dsp:sp>
    <dsp:sp modelId="{A3F12B64-4999-4E42-B03E-20E2CED8B4B5}">
      <dsp:nvSpPr>
        <dsp:cNvPr id="0" name=""/>
        <dsp:cNvSpPr/>
      </dsp:nvSpPr>
      <dsp:spPr>
        <a:xfrm>
          <a:off x="4837412" y="773820"/>
          <a:ext cx="411637" cy="481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99641"/>
            <a:satOff val="7966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837412" y="870128"/>
        <a:ext cx="288146" cy="288922"/>
      </dsp:txXfrm>
    </dsp:sp>
    <dsp:sp modelId="{40A9DCB7-2AD3-4F04-BD05-20E4163FE398}">
      <dsp:nvSpPr>
        <dsp:cNvPr id="0" name=""/>
        <dsp:cNvSpPr/>
      </dsp:nvSpPr>
      <dsp:spPr>
        <a:xfrm>
          <a:off x="5443218" y="432083"/>
          <a:ext cx="1941686" cy="1165011"/>
        </a:xfrm>
        <a:prstGeom prst="roundRect">
          <a:avLst>
            <a:gd name="adj" fmla="val 10000"/>
          </a:avLst>
        </a:prstGeom>
        <a:solidFill>
          <a:schemeClr val="accent5">
            <a:hueOff val="899461"/>
            <a:satOff val="11949"/>
            <a:lumOff val="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Neue Haas Grotesk Text Pro"/>
            </a:rPr>
            <a:t>Отмечает приём пищи или прогулку</a:t>
          </a:r>
        </a:p>
      </dsp:txBody>
      <dsp:txXfrm>
        <a:off x="5477340" y="466205"/>
        <a:ext cx="1873442" cy="1096767"/>
      </dsp:txXfrm>
    </dsp:sp>
    <dsp:sp modelId="{525047E5-D6AC-4425-8A71-DF234DED12BE}">
      <dsp:nvSpPr>
        <dsp:cNvPr id="0" name=""/>
        <dsp:cNvSpPr/>
      </dsp:nvSpPr>
      <dsp:spPr>
        <a:xfrm rot="5400000">
          <a:off x="6208242" y="1733013"/>
          <a:ext cx="411637" cy="481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99281"/>
            <a:satOff val="15932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6269600" y="1767964"/>
        <a:ext cx="288922" cy="288146"/>
      </dsp:txXfrm>
    </dsp:sp>
    <dsp:sp modelId="{AACED632-46BC-46AD-8910-7E80CFEEA544}">
      <dsp:nvSpPr>
        <dsp:cNvPr id="0" name=""/>
        <dsp:cNvSpPr/>
      </dsp:nvSpPr>
      <dsp:spPr>
        <a:xfrm>
          <a:off x="5443218" y="2373770"/>
          <a:ext cx="1941686" cy="1165011"/>
        </a:xfrm>
        <a:prstGeom prst="roundRect">
          <a:avLst>
            <a:gd name="adj" fmla="val 10000"/>
          </a:avLst>
        </a:prstGeom>
        <a:solidFill>
          <a:schemeClr val="accent5">
            <a:hueOff val="1349191"/>
            <a:satOff val="17923"/>
            <a:lumOff val="4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Neue Haas Grotesk Text Pro"/>
            </a:rPr>
            <a:t>Получает очки</a:t>
          </a:r>
        </a:p>
      </dsp:txBody>
      <dsp:txXfrm>
        <a:off x="5477340" y="2407892"/>
        <a:ext cx="1873442" cy="1096767"/>
      </dsp:txXfrm>
    </dsp:sp>
    <dsp:sp modelId="{9994BE76-C470-49EF-A189-28ECC39D3290}">
      <dsp:nvSpPr>
        <dsp:cNvPr id="0" name=""/>
        <dsp:cNvSpPr/>
      </dsp:nvSpPr>
      <dsp:spPr>
        <a:xfrm rot="10800000">
          <a:off x="4860712" y="2715507"/>
          <a:ext cx="411637" cy="481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798922"/>
            <a:satOff val="23898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984203" y="2811815"/>
        <a:ext cx="288146" cy="288922"/>
      </dsp:txXfrm>
    </dsp:sp>
    <dsp:sp modelId="{10710138-59E6-4647-A04E-5396A5379BFF}">
      <dsp:nvSpPr>
        <dsp:cNvPr id="0" name=""/>
        <dsp:cNvSpPr/>
      </dsp:nvSpPr>
      <dsp:spPr>
        <a:xfrm>
          <a:off x="2724857" y="2373770"/>
          <a:ext cx="1941686" cy="1165011"/>
        </a:xfrm>
        <a:prstGeom prst="roundRect">
          <a:avLst>
            <a:gd name="adj" fmla="val 10000"/>
          </a:avLst>
        </a:prstGeom>
        <a:solidFill>
          <a:schemeClr val="accent5">
            <a:hueOff val="1798922"/>
            <a:satOff val="23898"/>
            <a:lumOff val="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Neue Haas Grotesk Text Pro"/>
            </a:rPr>
            <a:t>Забирает награду за выполненные задания </a:t>
          </a:r>
        </a:p>
      </dsp:txBody>
      <dsp:txXfrm>
        <a:off x="2758979" y="2407892"/>
        <a:ext cx="1873442" cy="1096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86043-3778-4DFE-BCE9-B45FEC68454A}">
      <dsp:nvSpPr>
        <dsp:cNvPr id="0" name=""/>
        <dsp:cNvSpPr/>
      </dsp:nvSpPr>
      <dsp:spPr>
        <a:xfrm>
          <a:off x="0" y="0"/>
          <a:ext cx="7879888" cy="5623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Neue Haas Grotesk Text Pro"/>
            </a:rPr>
            <a:t>RPG-элементы (PvE, враги, оружие)</a:t>
          </a:r>
        </a:p>
      </dsp:txBody>
      <dsp:txXfrm>
        <a:off x="16471" y="16471"/>
        <a:ext cx="7207266" cy="529414"/>
      </dsp:txXfrm>
    </dsp:sp>
    <dsp:sp modelId="{3A7B933F-749D-4447-90BE-21F649335CE1}">
      <dsp:nvSpPr>
        <dsp:cNvPr id="0" name=""/>
        <dsp:cNvSpPr/>
      </dsp:nvSpPr>
      <dsp:spPr>
        <a:xfrm>
          <a:off x="588433" y="640461"/>
          <a:ext cx="7879888" cy="562356"/>
        </a:xfrm>
        <a:prstGeom prst="roundRect">
          <a:avLst>
            <a:gd name="adj" fmla="val 10000"/>
          </a:avLst>
        </a:prstGeom>
        <a:solidFill>
          <a:schemeClr val="accent5">
            <a:hueOff val="449730"/>
            <a:satOff val="5974"/>
            <a:lumOff val="14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Neue Haas Grotesk Text Pro"/>
            </a:rPr>
            <a:t>Интеграция с Google Fit / HealthKit</a:t>
          </a:r>
        </a:p>
      </dsp:txBody>
      <dsp:txXfrm>
        <a:off x="604904" y="656932"/>
        <a:ext cx="6892981" cy="529414"/>
      </dsp:txXfrm>
    </dsp:sp>
    <dsp:sp modelId="{20648DC1-D43D-44D0-948E-9806A1D3215A}">
      <dsp:nvSpPr>
        <dsp:cNvPr id="0" name=""/>
        <dsp:cNvSpPr/>
      </dsp:nvSpPr>
      <dsp:spPr>
        <a:xfrm>
          <a:off x="1176866" y="1280922"/>
          <a:ext cx="7879888" cy="562356"/>
        </a:xfrm>
        <a:prstGeom prst="roundRect">
          <a:avLst>
            <a:gd name="adj" fmla="val 10000"/>
          </a:avLst>
        </a:prstGeom>
        <a:solidFill>
          <a:schemeClr val="accent5">
            <a:hueOff val="899461"/>
            <a:satOff val="11949"/>
            <a:lumOff val="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Neue Haas Grotesk Text Pro"/>
            </a:rPr>
            <a:t>Система квестов и боёвок</a:t>
          </a:r>
        </a:p>
      </dsp:txBody>
      <dsp:txXfrm>
        <a:off x="1193337" y="1297393"/>
        <a:ext cx="6892981" cy="529414"/>
      </dsp:txXfrm>
    </dsp:sp>
    <dsp:sp modelId="{A08CB2F9-DE66-4D24-8423-AE58E01689D4}">
      <dsp:nvSpPr>
        <dsp:cNvPr id="0" name=""/>
        <dsp:cNvSpPr/>
      </dsp:nvSpPr>
      <dsp:spPr>
        <a:xfrm>
          <a:off x="1765299" y="1921383"/>
          <a:ext cx="7879888" cy="562356"/>
        </a:xfrm>
        <a:prstGeom prst="roundRect">
          <a:avLst>
            <a:gd name="adj" fmla="val 10000"/>
          </a:avLst>
        </a:prstGeom>
        <a:solidFill>
          <a:schemeClr val="accent5">
            <a:hueOff val="1349191"/>
            <a:satOff val="17923"/>
            <a:lumOff val="4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Neue Haas Grotesk Text Pro"/>
            </a:rPr>
            <a:t>Групповые челленджи</a:t>
          </a:r>
        </a:p>
      </dsp:txBody>
      <dsp:txXfrm>
        <a:off x="1781770" y="1937854"/>
        <a:ext cx="6892981" cy="529414"/>
      </dsp:txXfrm>
    </dsp:sp>
    <dsp:sp modelId="{22942637-3747-4A3C-9BFF-2F92603C9345}">
      <dsp:nvSpPr>
        <dsp:cNvPr id="0" name=""/>
        <dsp:cNvSpPr/>
      </dsp:nvSpPr>
      <dsp:spPr>
        <a:xfrm>
          <a:off x="2353732" y="2561844"/>
          <a:ext cx="7879888" cy="562356"/>
        </a:xfrm>
        <a:prstGeom prst="roundRect">
          <a:avLst>
            <a:gd name="adj" fmla="val 10000"/>
          </a:avLst>
        </a:prstGeom>
        <a:solidFill>
          <a:schemeClr val="accent5">
            <a:hueOff val="1798922"/>
            <a:satOff val="23898"/>
            <a:lumOff val="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Neue Haas Grotesk Text Pro"/>
            </a:rPr>
            <a:t>Новые скины </a:t>
          </a:r>
        </a:p>
      </dsp:txBody>
      <dsp:txXfrm>
        <a:off x="2370203" y="2578315"/>
        <a:ext cx="6892981" cy="529414"/>
      </dsp:txXfrm>
    </dsp:sp>
    <dsp:sp modelId="{FBF046C3-ECEE-45D7-9416-26B407E09F06}">
      <dsp:nvSpPr>
        <dsp:cNvPr id="0" name=""/>
        <dsp:cNvSpPr/>
      </dsp:nvSpPr>
      <dsp:spPr>
        <a:xfrm>
          <a:off x="7514356" y="410832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596600" y="410832"/>
        <a:ext cx="201043" cy="275062"/>
      </dsp:txXfrm>
    </dsp:sp>
    <dsp:sp modelId="{6359562D-70F9-4DE7-9250-5CF06B29489C}">
      <dsp:nvSpPr>
        <dsp:cNvPr id="0" name=""/>
        <dsp:cNvSpPr/>
      </dsp:nvSpPr>
      <dsp:spPr>
        <a:xfrm>
          <a:off x="8102789" y="1051293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774443"/>
            <a:satOff val="7170"/>
            <a:lumOff val="34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185033" y="1051293"/>
        <a:ext cx="201043" cy="275062"/>
      </dsp:txXfrm>
    </dsp:sp>
    <dsp:sp modelId="{8F75E43C-40EA-4F3D-9103-E4874DB980AC}">
      <dsp:nvSpPr>
        <dsp:cNvPr id="0" name=""/>
        <dsp:cNvSpPr/>
      </dsp:nvSpPr>
      <dsp:spPr>
        <a:xfrm>
          <a:off x="8691223" y="1682382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548885"/>
            <a:satOff val="14340"/>
            <a:lumOff val="692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773467" y="1682382"/>
        <a:ext cx="201043" cy="275062"/>
      </dsp:txXfrm>
    </dsp:sp>
    <dsp:sp modelId="{5E5024F3-E156-4ED1-B37A-51EB253FB121}">
      <dsp:nvSpPr>
        <dsp:cNvPr id="0" name=""/>
        <dsp:cNvSpPr/>
      </dsp:nvSpPr>
      <dsp:spPr>
        <a:xfrm>
          <a:off x="9279656" y="2329091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323328"/>
            <a:satOff val="21510"/>
            <a:lumOff val="1038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361900" y="2329091"/>
        <a:ext cx="201043" cy="275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8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9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9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8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8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7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aylio.net/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apps.apple.com/app/id983826477" TargetMode="External"/><Relationship Id="rId12" Type="http://schemas.openxmlformats.org/officeDocument/2006/relationships/hyperlink" Target="https://www.behance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fitnesspal.com/" TargetMode="External"/><Relationship Id="rId11" Type="http://schemas.openxmlformats.org/officeDocument/2006/relationships/hyperlink" Target="https://dribbble.com/" TargetMode="External"/><Relationship Id="rId5" Type="http://schemas.openxmlformats.org/officeDocument/2006/relationships/hyperlink" Target="https://www.nike.com/nrc-app" TargetMode="External"/><Relationship Id="rId10" Type="http://schemas.openxmlformats.org/officeDocument/2006/relationships/hyperlink" Target="https://www.data.ai/" TargetMode="External"/><Relationship Id="rId4" Type="http://schemas.openxmlformats.org/officeDocument/2006/relationships/hyperlink" Target="https://habitica.com/" TargetMode="External"/><Relationship Id="rId9" Type="http://schemas.openxmlformats.org/officeDocument/2006/relationships/hyperlink" Target="https://www.statist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Баскетбольный мяч, летящий в кольцо на фоне неба">
            <a:extLst>
              <a:ext uri="{FF2B5EF4-FFF2-40B4-BE49-F238E27FC236}">
                <a16:creationId xmlns:a16="http://schemas.microsoft.com/office/drawing/2014/main" id="{CF28F989-27F0-05F3-0F79-C36EA318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8352" b="34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9075" y="2316713"/>
            <a:ext cx="4723798" cy="2702423"/>
          </a:xfrm>
        </p:spPr>
        <p:txBody>
          <a:bodyPr anchor="b">
            <a:normAutofit/>
          </a:bodyPr>
          <a:lstStyle/>
          <a:p>
            <a:pPr algn="l"/>
            <a:br>
              <a:rPr lang="ru-RU" sz="3200" b="1">
                <a:ea typeface="+mj-lt"/>
                <a:cs typeface="+mj-lt"/>
              </a:rPr>
            </a:br>
            <a:r>
              <a:rPr lang="ru-RU" sz="3200">
                <a:ea typeface="+mj-lt"/>
                <a:cs typeface="+mj-lt"/>
              </a:rPr>
              <a:t> </a:t>
            </a:r>
            <a:r>
              <a:rPr lang="ru-RU" sz="3200" i="1">
                <a:ea typeface="+mj-lt"/>
                <a:cs typeface="+mj-lt"/>
              </a:rPr>
              <a:t>Приложение, которое награждает тебя за правильный образ жизни</a:t>
            </a:r>
            <a:endParaRPr lang="en-US" sz="3200"/>
          </a:p>
          <a:p>
            <a:pPr algn="l"/>
            <a:endParaRPr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8781" y="2126634"/>
            <a:ext cx="4116410" cy="1386840"/>
          </a:xfrm>
        </p:spPr>
        <p:txBody>
          <a:bodyPr anchor="t">
            <a:normAutofit/>
          </a:bodyPr>
          <a:lstStyle/>
          <a:p>
            <a:pPr algn="l"/>
            <a:r>
              <a:rPr lang="ru-RU" sz="3600" b="1"/>
              <a:t>"Live &amp; Level Up"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Группа желтых иллюстраций и красный рисунок на другой стороне">
            <a:extLst>
              <a:ext uri="{FF2B5EF4-FFF2-40B4-BE49-F238E27FC236}">
                <a16:creationId xmlns:a16="http://schemas.microsoft.com/office/drawing/2014/main" id="{970EC02F-BF99-361A-4705-E68AFDB522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43525-558B-E41C-1BFF-830C5BBDA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25" y="2100879"/>
            <a:ext cx="8523136" cy="1174579"/>
          </a:xfrm>
        </p:spPr>
        <p:txBody>
          <a:bodyPr>
            <a:normAutofit/>
          </a:bodyPr>
          <a:lstStyle/>
          <a:p>
            <a:r>
              <a:rPr lang="en-US" err="1">
                <a:latin typeface="Neue Haas Grotesk Text Pro"/>
              </a:rPr>
              <a:t>Итоги</a:t>
            </a:r>
            <a:r>
              <a:rPr lang="en-US">
                <a:latin typeface="Neue Haas Grotesk Text Pro"/>
              </a:rPr>
              <a:t> и </a:t>
            </a:r>
            <a:r>
              <a:rPr lang="en-US" err="1">
                <a:latin typeface="Neue Haas Grotesk Text Pro"/>
              </a:rPr>
              <a:t>уникальность</a:t>
            </a:r>
            <a:endParaRPr lang="en-US">
              <a:latin typeface="Neue Haas Grotesk Text Pro"/>
            </a:endParaRPr>
          </a:p>
          <a:p>
            <a:endParaRPr lang="en-US">
              <a:latin typeface="Neue Haas Grotesk Text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23280-CA65-A3EA-9CB1-DE03ADCFA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5843" y="2948033"/>
            <a:ext cx="9158135" cy="231529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err="1">
                <a:latin typeface="Neue Haas Grotesk Text Pro"/>
                <a:ea typeface="+mn-lt"/>
                <a:cs typeface="+mn-lt"/>
              </a:rPr>
              <a:t>Это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не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привычка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—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это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приключение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.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Ты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не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просто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живёшь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—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ты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собираешь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крутые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образы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,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получаешь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награды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и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чувствуешь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прогресс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каждый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день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.</a:t>
            </a:r>
            <a:endParaRPr lang="en-US"/>
          </a:p>
          <a:p>
            <a:pPr algn="l">
              <a:lnSpc>
                <a:spcPct val="90000"/>
              </a:lnSpc>
            </a:pPr>
            <a:r>
              <a:rPr lang="en-US" sz="2000" err="1">
                <a:latin typeface="Neue Haas Grotesk Text Pro"/>
                <a:ea typeface="+mn-lt"/>
                <a:cs typeface="+mn-lt"/>
              </a:rPr>
              <a:t>Приложение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не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требует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сложных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данных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или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подключений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—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только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ты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и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твой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ритм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latin typeface="Neue Haas Grotesk Text Pro"/>
                <a:ea typeface="+mn-lt"/>
                <a:cs typeface="+mn-lt"/>
              </a:rPr>
              <a:t>жизни</a:t>
            </a:r>
            <a:r>
              <a:rPr lang="en-US" sz="2000">
                <a:latin typeface="Neue Haas Grotesk Text Pro"/>
                <a:ea typeface="+mn-lt"/>
                <a:cs typeface="+mn-lt"/>
              </a:rPr>
              <a:t>.</a:t>
            </a:r>
            <a:endParaRPr lang="en-US" sz="2000">
              <a:latin typeface="Neue Haas Grotesk Text Pro"/>
            </a:endParaRPr>
          </a:p>
          <a:p>
            <a:pPr algn="l">
              <a:lnSpc>
                <a:spcPct val="90000"/>
              </a:lnSpc>
            </a:pPr>
            <a:endParaRPr lang="en-US" sz="2000"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429179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76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7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8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9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0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1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3" name="Rectangle 182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Picture 169" descr="Picture background">
            <a:extLst>
              <a:ext uri="{FF2B5EF4-FFF2-40B4-BE49-F238E27FC236}">
                <a16:creationId xmlns:a16="http://schemas.microsoft.com/office/drawing/2014/main" id="{8986802B-1273-6492-A371-D1A2F4720D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1DF4AA-6DBE-ED86-7B6A-9663B2B5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0" y="2107881"/>
            <a:ext cx="4530970" cy="20282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 err="1">
                <a:latin typeface="Neue Haas Grotesk Text Pro"/>
              </a:rPr>
              <a:t>Анализ</a:t>
            </a:r>
            <a:r>
              <a:rPr lang="en-US" sz="3600" b="1" dirty="0">
                <a:latin typeface="Neue Haas Grotesk Text Pro"/>
              </a:rPr>
              <a:t> </a:t>
            </a:r>
            <a:r>
              <a:rPr lang="en-US" sz="3600" b="1" dirty="0" err="1">
                <a:latin typeface="Neue Haas Grotesk Text Pro"/>
              </a:rPr>
              <a:t>конкурентов</a:t>
            </a:r>
          </a:p>
          <a:p>
            <a:pPr algn="r"/>
            <a:endParaRPr lang="en-US" sz="3600" b="1">
              <a:latin typeface="Neue Haas Grotesk Text Pro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Content Placeholder 423">
            <a:extLst>
              <a:ext uri="{FF2B5EF4-FFF2-40B4-BE49-F238E27FC236}">
                <a16:creationId xmlns:a16="http://schemas.microsoft.com/office/drawing/2014/main" id="{D114DC78-7665-7B1B-7B36-86E8E9CB0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Neue Haas Grotesk Text Pro"/>
                <a:ea typeface="+mn-lt"/>
                <a:cs typeface="+mn-lt"/>
              </a:rPr>
              <a:t>1. </a:t>
            </a:r>
            <a:r>
              <a:rPr lang="en-US" err="1">
                <a:latin typeface="Neue Haas Grotesk Text Pro"/>
                <a:ea typeface="+mn-lt"/>
                <a:cs typeface="+mn-lt"/>
              </a:rPr>
              <a:t>Habitica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 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Геймификация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: </a:t>
            </a:r>
            <a:endParaRPr lang="en-US"/>
          </a:p>
          <a:p>
            <a:pPr marL="0" indent="0" algn="ctr">
              <a:buNone/>
            </a:pPr>
            <a:r>
              <a:rPr lang="en-US" dirty="0">
                <a:latin typeface="Neue Haas Grotesk Text Pro"/>
                <a:ea typeface="+mn-lt"/>
                <a:cs typeface="+mn-lt"/>
              </a:rPr>
              <a:t>RPG,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квесты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,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прокачка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персонажа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  </a:t>
            </a:r>
            <a:endParaRPr lang="en-US"/>
          </a:p>
          <a:p>
            <a:pPr marL="0" indent="0" algn="ctr">
              <a:buNone/>
            </a:pPr>
            <a:r>
              <a:rPr lang="en-US" err="1">
                <a:latin typeface="Neue Haas Grotesk Text Pro"/>
                <a:ea typeface="+mn-lt"/>
                <a:cs typeface="+mn-lt"/>
              </a:rPr>
              <a:t>Минусы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: </a:t>
            </a:r>
            <a:r>
              <a:rPr lang="en-US" err="1">
                <a:latin typeface="Neue Haas Grotesk Text Pro"/>
                <a:ea typeface="+mn-lt"/>
                <a:cs typeface="+mn-lt"/>
              </a:rPr>
              <a:t>сложный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интерфейс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,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перегрузка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механик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  </a:t>
            </a:r>
            <a:endParaRPr lang="en-US">
              <a:latin typeface="Neue Haas Grotesk Text Pro"/>
            </a:endParaRPr>
          </a:p>
          <a:p>
            <a:pPr marL="0" indent="0" algn="ctr">
              <a:buNone/>
            </a:pPr>
            <a:endParaRPr lang="en-US" dirty="0">
              <a:latin typeface="Neue Haas Grotesk Text Pro"/>
              <a:ea typeface="+mn-lt"/>
              <a:cs typeface="+mn-lt"/>
            </a:endParaRPr>
          </a:p>
          <a:p>
            <a:pPr marL="0" indent="0" algn="ctr">
              <a:buClr>
                <a:srgbClr val="8D1515"/>
              </a:buClr>
              <a:buNone/>
            </a:pPr>
            <a:r>
              <a:rPr lang="en-US" dirty="0">
                <a:latin typeface="Neue Haas Grotesk Text Pro"/>
                <a:ea typeface="+mn-lt"/>
                <a:cs typeface="+mn-lt"/>
              </a:rPr>
              <a:t>2. Nike Run Club / MyFitnessPal :</a:t>
            </a:r>
            <a:br>
              <a:rPr lang="en-US" dirty="0">
                <a:latin typeface="Neue Haas Grotesk Text Pro"/>
                <a:ea typeface="+mn-lt"/>
                <a:cs typeface="+mn-lt"/>
              </a:rPr>
            </a:b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Сильные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трекеры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,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хорошие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интеграции</a:t>
            </a:r>
            <a:endParaRPr lang="en-US" dirty="0">
              <a:latin typeface="Neue Haas Grotesk Text Pro"/>
              <a:ea typeface="+mn-lt"/>
              <a:cs typeface="+mn-lt"/>
            </a:endParaRPr>
          </a:p>
          <a:p>
            <a:pPr marL="0" indent="0" algn="ctr">
              <a:buClr>
                <a:srgbClr val="8D1515"/>
              </a:buClr>
              <a:buNone/>
            </a:pPr>
            <a:r>
              <a:rPr lang="en-US" err="1">
                <a:latin typeface="Neue Haas Grotesk Text Pro"/>
                <a:ea typeface="+mn-lt"/>
                <a:cs typeface="+mn-lt"/>
              </a:rPr>
              <a:t>Минусы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: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перегружены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данными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,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не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мотивируют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визуально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,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ориентированы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на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продвинутых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пользователей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 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Clr>
                <a:srgbClr val="8D1515"/>
              </a:buClr>
              <a:buNone/>
            </a:pPr>
            <a:r>
              <a:rPr lang="en-US" dirty="0">
                <a:latin typeface="Neue Haas Grotesk Text Pro"/>
                <a:ea typeface="+mn-lt"/>
                <a:cs typeface="+mn-lt"/>
              </a:rPr>
              <a:t>3. Productive, </a:t>
            </a:r>
            <a:r>
              <a:rPr lang="en-US" err="1">
                <a:latin typeface="Neue Haas Grotesk Text Pro"/>
                <a:ea typeface="+mn-lt"/>
                <a:cs typeface="+mn-lt"/>
              </a:rPr>
              <a:t>Daylio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endParaRPr lang="en-US">
              <a:latin typeface="Neue Haas Grotesk Text Pro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err="1">
                <a:latin typeface="Neue Haas Grotesk Text Pro"/>
                <a:ea typeface="+mn-lt"/>
                <a:cs typeface="+mn-lt"/>
              </a:rPr>
              <a:t>Простые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трекеры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привычек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  </a:t>
            </a:r>
          </a:p>
          <a:p>
            <a:pPr marL="0" indent="0" algn="ctr">
              <a:buNone/>
            </a:pPr>
            <a:r>
              <a:rPr lang="en-US" err="1">
                <a:latin typeface="Neue Haas Grotesk Text Pro"/>
                <a:ea typeface="+mn-lt"/>
                <a:cs typeface="+mn-lt"/>
              </a:rPr>
              <a:t>Минусы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: </a:t>
            </a:r>
            <a:r>
              <a:rPr lang="en-US" err="1">
                <a:latin typeface="Neue Haas Grotesk Text Pro"/>
                <a:ea typeface="+mn-lt"/>
                <a:cs typeface="+mn-lt"/>
              </a:rPr>
              <a:t>скучный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интерфейс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, </a:t>
            </a:r>
            <a:r>
              <a:rPr lang="en-US" err="1">
                <a:latin typeface="Neue Haas Grotesk Text Pro"/>
                <a:ea typeface="+mn-lt"/>
                <a:cs typeface="+mn-lt"/>
              </a:rPr>
              <a:t>нет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«</a:t>
            </a:r>
            <a:r>
              <a:rPr lang="en-US" err="1">
                <a:latin typeface="Neue Haas Grotesk Text Pro"/>
                <a:ea typeface="+mn-lt"/>
                <a:cs typeface="+mn-lt"/>
              </a:rPr>
              <a:t>вознаграждения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»   </a:t>
            </a:r>
            <a:endParaRPr lang="en-US">
              <a:latin typeface="Neue Haas Grotesk Text Pro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dirty="0" err="1">
                <a:latin typeface="Neue Haas Grotesk Text Pro"/>
                <a:ea typeface="+mn-lt"/>
                <a:cs typeface="+mn-lt"/>
              </a:rPr>
              <a:t>Наше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отличие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:  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Максимально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простой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вход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 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Нет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трекинга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 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Визуальные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награды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и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внутриигровой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стиль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 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Без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давления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и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спортивной</a:t>
            </a:r>
            <a:r>
              <a:rPr lang="en-US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dirty="0" err="1">
                <a:latin typeface="Neue Haas Grotesk Text Pro"/>
                <a:ea typeface="+mn-lt"/>
                <a:cs typeface="+mn-lt"/>
              </a:rPr>
              <a:t>строгости</a:t>
            </a:r>
            <a:endParaRPr lang="en-US" dirty="0"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766746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0A47CF6F-27C2-43F3-AF69-E3D57636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39EB00CB-5B69-438D-944F-2E0382BA0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6D931D9D-4C35-4CDF-BFF0-03DD03881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26D9B8E3-CFAB-4428-9D62-576BF978E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F019DFF8-C5AB-45D0-8A70-627BFEF9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E548346E-CCE3-4C53-B753-ABF3C098B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C19E6868-EA25-4961-B0E5-EF4F9DD2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Лупа | это... Что такое Лупа?">
            <a:extLst>
              <a:ext uri="{FF2B5EF4-FFF2-40B4-BE49-F238E27FC236}">
                <a16:creationId xmlns:a16="http://schemas.microsoft.com/office/drawing/2014/main" id="{3B66A7BE-9F11-5917-23A5-8DC540A1FF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E43F9-812C-338D-4EE2-83F75A74C7CF}"/>
              </a:ext>
            </a:extLst>
          </p:cNvPr>
          <p:cNvSpPr txBox="1"/>
          <p:nvPr/>
        </p:nvSpPr>
        <p:spPr>
          <a:xfrm>
            <a:off x="3494752" y="144391"/>
            <a:ext cx="4136487" cy="53614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defTabSz="457200">
              <a:spcBef>
                <a:spcPct val="0"/>
              </a:spcBef>
              <a:spcAft>
                <a:spcPts val="600"/>
              </a:spcAft>
            </a:pPr>
            <a:r>
              <a:rPr lang="en-US" sz="3600" err="1">
                <a:ln w="3175" cmpd="sng">
                  <a:noFill/>
                </a:ln>
                <a:latin typeface="Neue Haas Grotesk Text Pro"/>
                <a:ea typeface="+mj-ea"/>
                <a:cs typeface="+mj-cs"/>
              </a:rPr>
              <a:t>Результаты</a:t>
            </a:r>
            <a:r>
              <a:rPr lang="en-US" sz="3600" dirty="0">
                <a:ln w="3175" cmpd="sng">
                  <a:noFill/>
                </a:ln>
                <a:latin typeface="Neue Haas Grotesk Text Pro"/>
                <a:ea typeface="+mj-ea"/>
                <a:cs typeface="+mj-cs"/>
              </a:rPr>
              <a:t> </a:t>
            </a:r>
            <a:r>
              <a:rPr lang="en-US" sz="3600" err="1">
                <a:ln w="3175" cmpd="sng">
                  <a:noFill/>
                </a:ln>
                <a:latin typeface="Neue Haas Grotesk Text Pro"/>
                <a:ea typeface="+mj-ea"/>
                <a:cs typeface="+mj-cs"/>
              </a:rPr>
              <a:t>опроса</a:t>
            </a:r>
            <a:endParaRPr lang="en-US" sz="3600" dirty="0">
              <a:ln w="3175" cmpd="sng">
                <a:noFill/>
              </a:ln>
              <a:latin typeface="Neue Haas Grotesk Text Pro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E6100-CB3C-75C1-8DD5-5A5C55033813}"/>
              </a:ext>
            </a:extLst>
          </p:cNvPr>
          <p:cNvSpPr txBox="1"/>
          <p:nvPr/>
        </p:nvSpPr>
        <p:spPr>
          <a:xfrm>
            <a:off x="117560" y="885637"/>
            <a:ext cx="572500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latin typeface="Neue Haas Grotesk Text Pro"/>
                <a:ea typeface="+mn-lt"/>
                <a:cs typeface="+mn-lt"/>
              </a:rPr>
              <a:t>Основные</a:t>
            </a:r>
            <a:r>
              <a:rPr lang="en-US" b="1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b="1" err="1">
                <a:latin typeface="Neue Haas Grotesk Text Pro"/>
                <a:ea typeface="+mn-lt"/>
                <a:cs typeface="+mn-lt"/>
              </a:rPr>
              <a:t>проблемы</a:t>
            </a:r>
            <a:r>
              <a:rPr lang="en-US" b="1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b="1" err="1">
                <a:latin typeface="Neue Haas Grotesk Text Pro"/>
                <a:ea typeface="+mn-lt"/>
                <a:cs typeface="+mn-lt"/>
              </a:rPr>
              <a:t>при</a:t>
            </a:r>
            <a:r>
              <a:rPr lang="en-US" b="1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b="1" err="1">
                <a:latin typeface="Neue Haas Grotesk Text Pro"/>
                <a:ea typeface="+mn-lt"/>
                <a:cs typeface="+mn-lt"/>
              </a:rPr>
              <a:t>использовании</a:t>
            </a:r>
            <a:r>
              <a:rPr lang="en-US" b="1" dirty="0">
                <a:latin typeface="Neue Haas Grotesk Text Pro"/>
                <a:ea typeface="+mn-lt"/>
                <a:cs typeface="+mn-lt"/>
              </a:rPr>
              <a:t> </a:t>
            </a:r>
            <a:r>
              <a:rPr lang="en-US" b="1">
                <a:latin typeface="Neue Haas Grotesk Text Pro"/>
                <a:ea typeface="+mn-lt"/>
                <a:cs typeface="+mn-lt"/>
              </a:rPr>
              <a:t>фитнес-приложений:</a:t>
            </a:r>
            <a:br>
              <a:rPr lang="en-US" b="1" dirty="0">
                <a:latin typeface="Neue Haas Grotesk Text Pro"/>
                <a:ea typeface="+mn-lt"/>
                <a:cs typeface="+mn-lt"/>
              </a:rPr>
            </a:br>
            <a:r>
              <a:rPr lang="en-US" b="1">
                <a:latin typeface="Neue Haas Grotesk Text Pro"/>
                <a:ea typeface="+mn-lt"/>
                <a:cs typeface="+mn-lt"/>
              </a:rPr>
              <a:t>      Сложный и перегруженный интерфейс</a:t>
            </a:r>
            <a:r>
              <a:rPr lang="en-US" b="1" dirty="0">
                <a:latin typeface="Neue Haas Grotesk Text Pro"/>
                <a:ea typeface="+mn-lt"/>
                <a:cs typeface="+mn-lt"/>
              </a:rPr>
              <a:t> — </a:t>
            </a:r>
            <a:endParaRPr lang="en-US" dirty="0" err="1">
              <a:latin typeface="Neue Haas Grotesk Text Pro"/>
              <a:ea typeface="+mn-lt"/>
              <a:cs typeface="+mn-lt"/>
            </a:endParaRPr>
          </a:p>
          <a:p>
            <a:br>
              <a:rPr lang="en-US" b="1" dirty="0">
                <a:latin typeface="Neue Haas Grotesk Text Pro"/>
                <a:ea typeface="+mn-lt"/>
                <a:cs typeface="+mn-lt"/>
              </a:rPr>
            </a:br>
            <a:r>
              <a:rPr lang="en-US" b="1">
                <a:latin typeface="Neue Haas Grotesk Text Pro"/>
                <a:ea typeface="+mn-lt"/>
                <a:cs typeface="+mn-lt"/>
              </a:rPr>
              <a:t>                    Быстрое утомление, </a:t>
            </a:r>
            <a:r>
              <a:rPr lang="en-US" b="1" err="1">
                <a:latin typeface="Neue Haas Grotesk Text Pro"/>
                <a:ea typeface="+mn-lt"/>
                <a:cs typeface="+mn-lt"/>
              </a:rPr>
              <a:t>скука</a:t>
            </a:r>
            <a:r>
              <a:rPr lang="en-US" b="1" dirty="0">
                <a:latin typeface="Neue Haas Grotesk Text Pro"/>
                <a:ea typeface="+mn-lt"/>
                <a:cs typeface="+mn-lt"/>
              </a:rPr>
              <a:t> — </a:t>
            </a:r>
            <a:endParaRPr lang="en-US" dirty="0">
              <a:latin typeface="Neue Haas Grotesk Text Pro"/>
              <a:ea typeface="+mn-lt"/>
              <a:cs typeface="+mn-lt"/>
            </a:endParaRPr>
          </a:p>
          <a:p>
            <a:br>
              <a:rPr lang="en-US" b="1" dirty="0">
                <a:latin typeface="Neue Haas Grotesk Text Pro"/>
                <a:ea typeface="+mn-lt"/>
                <a:cs typeface="+mn-lt"/>
              </a:rPr>
            </a:br>
            <a:r>
              <a:rPr lang="en-US" b="1">
                <a:latin typeface="Neue Haas Grotesk Text Pro"/>
                <a:ea typeface="+mn-lt"/>
                <a:cs typeface="+mn-lt"/>
              </a:rPr>
              <a:t>                    Сложность настроек</a:t>
            </a:r>
            <a:r>
              <a:rPr lang="en-US" b="1" dirty="0">
                <a:latin typeface="Neue Haas Grotesk Text Pro"/>
                <a:ea typeface="+mn-lt"/>
                <a:cs typeface="+mn-lt"/>
              </a:rPr>
              <a:t> — </a:t>
            </a:r>
            <a:endParaRPr lang="en-US" dirty="0">
              <a:latin typeface="Neue Haas Grotesk Text Pr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C6EFDF-DFF2-ED7B-EDD0-5D5837C68883}"/>
              </a:ext>
            </a:extLst>
          </p:cNvPr>
          <p:cNvSpPr/>
          <p:nvPr/>
        </p:nvSpPr>
        <p:spPr>
          <a:xfrm>
            <a:off x="5852146" y="1495750"/>
            <a:ext cx="3613417" cy="379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F66811-F6CA-7A60-A147-6402E41F0B7B}"/>
              </a:ext>
            </a:extLst>
          </p:cNvPr>
          <p:cNvSpPr/>
          <p:nvPr/>
        </p:nvSpPr>
        <p:spPr>
          <a:xfrm>
            <a:off x="5847998" y="2638466"/>
            <a:ext cx="4827371" cy="3995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C24592-0E2A-D71B-CCEF-DF60157DFFD1}"/>
              </a:ext>
            </a:extLst>
          </p:cNvPr>
          <p:cNvSpPr txBox="1"/>
          <p:nvPr/>
        </p:nvSpPr>
        <p:spPr>
          <a:xfrm>
            <a:off x="7399886" y="1499040"/>
            <a:ext cx="964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Neue Haas Grotesk Text Pro"/>
              </a:rPr>
              <a:t>36,6%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75863-F4EA-D140-C0F7-71604DC1025D}"/>
              </a:ext>
            </a:extLst>
          </p:cNvPr>
          <p:cNvSpPr/>
          <p:nvPr/>
        </p:nvSpPr>
        <p:spPr>
          <a:xfrm>
            <a:off x="5841849" y="2072398"/>
            <a:ext cx="2758741" cy="379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A24C92-2F16-E616-48B9-D267F0D81EBC}"/>
              </a:ext>
            </a:extLst>
          </p:cNvPr>
          <p:cNvSpPr txBox="1"/>
          <p:nvPr/>
        </p:nvSpPr>
        <p:spPr>
          <a:xfrm>
            <a:off x="6982131" y="2071469"/>
            <a:ext cx="10089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Neue Haas Grotesk Text Pro"/>
              </a:rPr>
              <a:t>30,6%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D4F000-2761-CF5C-6117-A9E0ED25EF99}"/>
              </a:ext>
            </a:extLst>
          </p:cNvPr>
          <p:cNvSpPr txBox="1"/>
          <p:nvPr/>
        </p:nvSpPr>
        <p:spPr>
          <a:xfrm>
            <a:off x="8098099" y="2637533"/>
            <a:ext cx="965798" cy="4104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Neue Haas Grotesk Text Pro"/>
              </a:rPr>
              <a:t>51,2%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B9C14E-A1BF-A06A-F7C1-18F4AE4BA273}"/>
              </a:ext>
            </a:extLst>
          </p:cNvPr>
          <p:cNvSpPr txBox="1"/>
          <p:nvPr/>
        </p:nvSpPr>
        <p:spPr>
          <a:xfrm>
            <a:off x="5726869" y="3060080"/>
            <a:ext cx="62030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Neue Haas Grotesk Text Pro"/>
              </a:rPr>
              <a:t>0         10          20            30               40          50         60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AFC16-637B-81D0-47A4-A48B3BA290DE}"/>
              </a:ext>
            </a:extLst>
          </p:cNvPr>
          <p:cNvSpPr txBox="1"/>
          <p:nvPr/>
        </p:nvSpPr>
        <p:spPr>
          <a:xfrm>
            <a:off x="112554" y="3795121"/>
            <a:ext cx="656280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Основные способы повышения мотивации:</a:t>
            </a:r>
            <a:endParaRPr lang="en-US">
              <a:ea typeface="+mn-lt"/>
              <a:cs typeface="+mn-lt"/>
            </a:endParaRPr>
          </a:p>
          <a:p>
            <a:br>
              <a:rPr lang="en-US" b="1" dirty="0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  Интерес к геймификации с очками и кастомизацией — 53,7%</a:t>
            </a:r>
            <a:endParaRPr lang="en-US">
              <a:ea typeface="+mn-lt"/>
              <a:cs typeface="+mn-lt"/>
            </a:endParaRPr>
          </a:p>
          <a:p>
            <a:br>
              <a:rPr lang="en-US" b="1" dirty="0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      Желание получать награды за действия — 63,4%</a:t>
            </a:r>
            <a:endParaRPr lang="en-US">
              <a:ea typeface="+mn-lt"/>
              <a:cs typeface="+mn-lt"/>
            </a:endParaRPr>
          </a:p>
          <a:p>
            <a:br>
              <a:rPr lang="en-US" b="1" dirty="0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          Красочная кастомизация аватара — 73,2%</a:t>
            </a:r>
            <a:endParaRPr lang="en-US">
              <a:ea typeface="+mn-lt"/>
              <a:cs typeface="+mn-lt"/>
            </a:endParaRPr>
          </a:p>
          <a:p>
            <a:br>
              <a:rPr lang="en-US" b="1" dirty="0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                 Ежедневные напоминания и задания — 70,7%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DDD70D-E201-5A63-269A-D9361A1F0219}"/>
              </a:ext>
            </a:extLst>
          </p:cNvPr>
          <p:cNvSpPr/>
          <p:nvPr/>
        </p:nvSpPr>
        <p:spPr>
          <a:xfrm>
            <a:off x="6667706" y="4416391"/>
            <a:ext cx="3154185" cy="3240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383AC6-78CB-47A7-B37B-5D1CDCEE0CEB}"/>
              </a:ext>
            </a:extLst>
          </p:cNvPr>
          <p:cNvSpPr/>
          <p:nvPr/>
        </p:nvSpPr>
        <p:spPr>
          <a:xfrm>
            <a:off x="6667705" y="4941552"/>
            <a:ext cx="3854400" cy="3240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6B7920-7AB6-1D58-50BB-71101C06F36E}"/>
              </a:ext>
            </a:extLst>
          </p:cNvPr>
          <p:cNvSpPr/>
          <p:nvPr/>
        </p:nvSpPr>
        <p:spPr>
          <a:xfrm>
            <a:off x="6667705" y="5497606"/>
            <a:ext cx="4431049" cy="324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750772-1D83-2054-A989-CD2DDE90A150}"/>
              </a:ext>
            </a:extLst>
          </p:cNvPr>
          <p:cNvSpPr/>
          <p:nvPr/>
        </p:nvSpPr>
        <p:spPr>
          <a:xfrm>
            <a:off x="6667705" y="6012471"/>
            <a:ext cx="4276591" cy="3446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62CCE-9D60-28E7-7738-2EE4010F8CAB}"/>
              </a:ext>
            </a:extLst>
          </p:cNvPr>
          <p:cNvSpPr txBox="1"/>
          <p:nvPr/>
        </p:nvSpPr>
        <p:spPr>
          <a:xfrm>
            <a:off x="6638387" y="6403766"/>
            <a:ext cx="51754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Neue Haas Grotesk Text Pro"/>
              </a:rPr>
              <a:t>0     10     20     30     40     50     60     70     80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F8884F-B5EA-A842-52C1-8CEE1A22672F}"/>
              </a:ext>
            </a:extLst>
          </p:cNvPr>
          <p:cNvSpPr txBox="1"/>
          <p:nvPr/>
        </p:nvSpPr>
        <p:spPr>
          <a:xfrm>
            <a:off x="7662393" y="4410646"/>
            <a:ext cx="8067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Neue Haas Grotesk Text Pro"/>
              </a:rPr>
              <a:t>53,7%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625166-0B26-4008-B519-81886A8B60A8}"/>
              </a:ext>
            </a:extLst>
          </p:cNvPr>
          <p:cNvSpPr txBox="1"/>
          <p:nvPr/>
        </p:nvSpPr>
        <p:spPr>
          <a:xfrm>
            <a:off x="8168382" y="4937520"/>
            <a:ext cx="8221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Neue Haas Grotesk Text Pro"/>
              </a:rPr>
              <a:t>63,4%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BDCA39-48B8-015F-DCAB-CBB077E73456}"/>
              </a:ext>
            </a:extLst>
          </p:cNvPr>
          <p:cNvSpPr txBox="1"/>
          <p:nvPr/>
        </p:nvSpPr>
        <p:spPr>
          <a:xfrm>
            <a:off x="8467673" y="5498591"/>
            <a:ext cx="81398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Neue Haas Grotesk Text Pro"/>
              </a:rPr>
              <a:t>73,2%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3890B7-9723-906C-3DD9-1C1BE9873AFC}"/>
              </a:ext>
            </a:extLst>
          </p:cNvPr>
          <p:cNvSpPr txBox="1"/>
          <p:nvPr/>
        </p:nvSpPr>
        <p:spPr>
          <a:xfrm>
            <a:off x="8572067" y="6032836"/>
            <a:ext cx="839391" cy="3488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Neue Haas Grotesk Text Pro"/>
              </a:rPr>
              <a:t>70,7%</a:t>
            </a:r>
          </a:p>
        </p:txBody>
      </p:sp>
    </p:spTree>
    <p:extLst>
      <p:ext uri="{BB962C8B-B14F-4D97-AF65-F5344CB8AC3E}">
        <p14:creationId xmlns:p14="http://schemas.microsoft.com/office/powerpoint/2010/main" val="201514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F3853F6-BC54-424E-9980-D98B1056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cture background">
            <a:extLst>
              <a:ext uri="{FF2B5EF4-FFF2-40B4-BE49-F238E27FC236}">
                <a16:creationId xmlns:a16="http://schemas.microsoft.com/office/drawing/2014/main" id="{BD15F113-77D1-2DA9-06A0-B26E74B42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155" r="9091" b="14484"/>
          <a:stretch/>
        </p:blipFill>
        <p:spPr>
          <a:xfrm>
            <a:off x="-22067" y="11052"/>
            <a:ext cx="12191980" cy="6857990"/>
          </a:xfrm>
          <a:prstGeom prst="rect">
            <a:avLst/>
          </a:prstGeom>
        </p:spPr>
      </p:pic>
      <p:sp>
        <p:nvSpPr>
          <p:cNvPr id="53" name="Freeform 15">
            <a:extLst>
              <a:ext uri="{FF2B5EF4-FFF2-40B4-BE49-F238E27FC236}">
                <a16:creationId xmlns:a16="http://schemas.microsoft.com/office/drawing/2014/main" id="{D652797D-5AE7-4084-B819-220FAF68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A75B3-C6FF-247D-6AC3-F22404DF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07" y="632163"/>
            <a:ext cx="7117363" cy="2951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err="1">
                <a:solidFill>
                  <a:schemeClr val="bg1"/>
                </a:solidFill>
                <a:latin typeface="Neue Haas Grotesk Text Pro"/>
              </a:rPr>
              <a:t>Итоги</a:t>
            </a:r>
            <a:r>
              <a:rPr lang="en-US" sz="44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Neue Haas Grotesk Text Pro"/>
              </a:rPr>
              <a:t>опроса</a:t>
            </a:r>
            <a:r>
              <a:rPr lang="en-US" sz="4400">
                <a:solidFill>
                  <a:schemeClr val="bg1"/>
                </a:solidFill>
                <a:latin typeface="Neue Haas Grotesk Text Pro"/>
              </a:rPr>
              <a:t> и </a:t>
            </a:r>
            <a:r>
              <a:rPr lang="en-US" sz="4400" err="1">
                <a:solidFill>
                  <a:schemeClr val="bg1"/>
                </a:solidFill>
                <a:latin typeface="Neue Haas Grotesk Text Pro"/>
              </a:rPr>
              <a:t>выводы</a:t>
            </a:r>
            <a:endParaRPr lang="en-US" sz="4400" b="0">
              <a:solidFill>
                <a:schemeClr val="bg1"/>
              </a:solidFill>
              <a:latin typeface="Neue Haas Grotesk Text Pro"/>
            </a:endParaRPr>
          </a:p>
          <a:p>
            <a:pPr>
              <a:lnSpc>
                <a:spcPct val="90000"/>
              </a:lnSpc>
            </a:pPr>
            <a:endParaRPr lang="en-US" sz="4400">
              <a:solidFill>
                <a:schemeClr val="bg1"/>
              </a:solidFill>
              <a:latin typeface="Neue Haas Grotesk Text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60B24-EAAF-3517-E5D2-7EED97FD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76" y="1573328"/>
            <a:ext cx="7855227" cy="50973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Опрос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подтвердил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актуальность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концепции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приложения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и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обоснованность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решений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для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MVP:</a:t>
            </a:r>
            <a:endParaRPr lang="en-US" sz="2000">
              <a:solidFill>
                <a:schemeClr val="bg1"/>
              </a:solidFill>
              <a:latin typeface="Neue Haas Grotesk Text Pro"/>
            </a:endParaRPr>
          </a:p>
          <a:p>
            <a:pPr>
              <a:buClr>
                <a:srgbClr val="8D1515"/>
              </a:buClr>
            </a:pPr>
            <a:r>
              <a:rPr lang="en-US" sz="2000" b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63,4%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пользователей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ищут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лёгкую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мотивацию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без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давления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Neue Haas Grotesk Text Pro"/>
            </a:endParaRPr>
          </a:p>
          <a:p>
            <a:pPr>
              <a:buClr>
                <a:srgbClr val="8D1515"/>
              </a:buClr>
            </a:pPr>
            <a:r>
              <a:rPr lang="en-US" sz="2000" b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65,9%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не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используют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трекеры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из-за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сложности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—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отказ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от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трекинга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в MVP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оправдан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Neue Haas Grotesk Text Pro"/>
            </a:endParaRPr>
          </a:p>
          <a:p>
            <a:pPr>
              <a:buClr>
                <a:srgbClr val="8D1515"/>
              </a:buClr>
            </a:pPr>
            <a:r>
              <a:rPr lang="en-US" sz="2000" b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61%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мотивирует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визуальная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награда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и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внутриигровая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валюта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Neue Haas Grotesk Text Pro"/>
            </a:endParaRPr>
          </a:p>
          <a:p>
            <a:pPr>
              <a:buClr>
                <a:srgbClr val="8D1515"/>
              </a:buClr>
            </a:pPr>
            <a:r>
              <a:rPr lang="en-US" sz="2000" b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75%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считают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кастомизацию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важной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для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вовлечения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Neue Haas Grotesk Text Pro"/>
            </a:endParaRPr>
          </a:p>
          <a:p>
            <a:pPr>
              <a:buClr>
                <a:srgbClr val="8D1515"/>
              </a:buClr>
            </a:pP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Только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32,5%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заинтересованы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в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сложных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RPG-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механиках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—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боевую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систему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можно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отложить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Neue Haas Grotesk Text Pro"/>
            </a:endParaRPr>
          </a:p>
          <a:p>
            <a:pPr>
              <a:buClr>
                <a:srgbClr val="8D1515"/>
              </a:buClr>
            </a:pP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Более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65,9%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предпочитают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ручную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отметку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действий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Neue Haas Grotesk Text Pro"/>
            </a:endParaRPr>
          </a:p>
          <a:p>
            <a:pPr>
              <a:buClr>
                <a:srgbClr val="8D1515"/>
              </a:buClr>
            </a:pPr>
            <a:r>
              <a:rPr lang="en-US" sz="2000" b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72,5%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хотят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получать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ежедневные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напоминания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и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челленджи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Neue Haas Grotesk Text Pro"/>
            </a:endParaRPr>
          </a:p>
          <a:p>
            <a:pPr indent="0">
              <a:buNone/>
            </a:pPr>
            <a:r>
              <a:rPr lang="en-US" sz="2000" b="1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Вывод</a:t>
            </a:r>
            <a:r>
              <a:rPr lang="en-US" sz="2000" b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: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MVP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попадает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в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ожидания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аудитории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—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лёгкое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визуально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приятное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без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лишнего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трекинга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, с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мотивацией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через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прогресс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и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кастомизацию</a:t>
            </a:r>
            <a:r>
              <a:rPr lang="en-US" sz="2000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Neue Haas Grotesk Text Pro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>
              <a:solidFill>
                <a:srgbClr val="000000"/>
              </a:solidFill>
              <a:latin typeface="Neue Haas Grotesk Text Pro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>
              <a:solidFill>
                <a:schemeClr val="bg1"/>
              </a:solidFill>
              <a:latin typeface="Neue Haas Grotesk Text Pro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D9CE20-4AFD-4AD5-9815-9C333D648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54910E3D-37F2-4E95-A0F1-F7D41E459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796691EF-D5EE-4B37-BDF7-8629AF49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F629487F-16C6-4D4E-AC02-710AC9D3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7831FDB9-08CF-45B3-B260-868303E1E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A3E4AD5F-8DC4-43E8-A274-A263C55EA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37E3361C-72A3-4B49-8226-D379969EE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23886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3853F6-BC54-424E-9980-D98B1056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Сложные математические формулы на доске">
            <a:extLst>
              <a:ext uri="{FF2B5EF4-FFF2-40B4-BE49-F238E27FC236}">
                <a16:creationId xmlns:a16="http://schemas.microsoft.com/office/drawing/2014/main" id="{83EF4937-7587-1BA6-BBF1-586A4D8A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784" r="9091" b="6166"/>
          <a:stretch/>
        </p:blipFill>
        <p:spPr>
          <a:xfrm>
            <a:off x="-22067" y="10"/>
            <a:ext cx="12191980" cy="6857990"/>
          </a:xfrm>
          <a:prstGeom prst="rect">
            <a:avLst/>
          </a:prstGeom>
        </p:spPr>
      </p:pic>
      <p:sp>
        <p:nvSpPr>
          <p:cNvPr id="13" name="Freeform 15">
            <a:extLst>
              <a:ext uri="{FF2B5EF4-FFF2-40B4-BE49-F238E27FC236}">
                <a16:creationId xmlns:a16="http://schemas.microsoft.com/office/drawing/2014/main" id="{D652797D-5AE7-4084-B819-220FAF68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AC4D0-24CD-6F5E-6EB9-697EC011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9" y="4417"/>
            <a:ext cx="8705573" cy="1187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err="1">
                <a:solidFill>
                  <a:schemeClr val="bg1"/>
                </a:solidFill>
                <a:latin typeface="Neue Haas Grotesk Text Pro"/>
              </a:rPr>
              <a:t>Использованные</a:t>
            </a:r>
            <a:r>
              <a:rPr lang="en-US" sz="37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Neue Haas Grotesk Text Pro"/>
              </a:rPr>
              <a:t>источники</a:t>
            </a:r>
            <a:r>
              <a:rPr lang="en-US" sz="3700">
                <a:solidFill>
                  <a:schemeClr val="bg1"/>
                </a:solidFill>
                <a:latin typeface="Neue Haas Grotesk Text Pro"/>
              </a:rPr>
              <a:t> и </a:t>
            </a:r>
            <a:r>
              <a:rPr lang="en-US" sz="3700" err="1">
                <a:solidFill>
                  <a:schemeClr val="bg1"/>
                </a:solidFill>
                <a:latin typeface="Neue Haas Grotesk Text Pro"/>
              </a:rPr>
              <a:t>материалы</a:t>
            </a:r>
            <a:endParaRPr lang="en-US" sz="3700">
              <a:solidFill>
                <a:schemeClr val="bg1"/>
              </a:solidFill>
              <a:latin typeface="Neue Haas Grotesk Text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2C9C8-4AFF-5FA9-40F2-D26784FAAE02}"/>
              </a:ext>
            </a:extLst>
          </p:cNvPr>
          <p:cNvSpPr txBox="1"/>
          <p:nvPr/>
        </p:nvSpPr>
        <p:spPr>
          <a:xfrm>
            <a:off x="244060" y="1854936"/>
            <a:ext cx="8412922" cy="36947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Источники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анализа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конкурентов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:</a:t>
            </a:r>
            <a:endParaRPr lang="en-US" sz="1600">
              <a:solidFill>
                <a:schemeClr val="bg1"/>
              </a:solidFill>
              <a:latin typeface="Neue Haas Grotesk Text Pro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Habitica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: </a:t>
            </a:r>
            <a:r>
              <a:rPr lang="en-US" sz="1600">
                <a:solidFill>
                  <a:schemeClr val="bg1"/>
                </a:solidFill>
                <a:latin typeface="Neue Haas Grotesk Text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https://habitica.com</a:t>
            </a:r>
            <a:endParaRPr lang="en-US" sz="1600">
              <a:solidFill>
                <a:schemeClr val="bg1"/>
              </a:solidFill>
              <a:latin typeface="Neue Haas Grotesk Text Pro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Neue Haas Grotesk Text Pro"/>
              </a:rPr>
              <a:t>Nike Run Club: </a:t>
            </a:r>
            <a:r>
              <a:rPr lang="en-US" sz="1600">
                <a:solidFill>
                  <a:schemeClr val="bg1"/>
                </a:solidFill>
                <a:latin typeface="Neue Haas Grotesk Text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https://www.nike.com/nrc-app</a:t>
            </a:r>
            <a:endParaRPr lang="en-US" sz="1600">
              <a:solidFill>
                <a:schemeClr val="bg1"/>
              </a:solidFill>
              <a:latin typeface="Neue Haas Grotesk Text Pro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Neue Haas Grotesk Text Pro"/>
              </a:rPr>
              <a:t>MyFitnessPal: </a:t>
            </a:r>
            <a:r>
              <a:rPr lang="en-US" sz="1600">
                <a:solidFill>
                  <a:schemeClr val="bg1"/>
                </a:solidFill>
                <a:latin typeface="Neue Haas Grotesk Text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https://www.myfitnesspal.com</a:t>
            </a:r>
            <a:endParaRPr lang="en-US" sz="1600">
              <a:solidFill>
                <a:schemeClr val="bg1"/>
              </a:solidFill>
              <a:latin typeface="Neue Haas Grotesk Text Pro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Neue Haas Grotesk Text Pro"/>
              </a:rPr>
              <a:t>Productive: </a:t>
            </a:r>
            <a:r>
              <a:rPr lang="en-US" sz="1600">
                <a:solidFill>
                  <a:schemeClr val="bg1"/>
                </a:solidFill>
                <a:latin typeface="Neue Haas Grotesk Text Pr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https://apps.apple.com/app/id983826477</a:t>
            </a:r>
            <a:endParaRPr lang="en-US" sz="1600">
              <a:solidFill>
                <a:schemeClr val="bg1"/>
              </a:solidFill>
              <a:latin typeface="Neue Haas Grotesk Text Pro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Daylio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: </a:t>
            </a:r>
            <a:r>
              <a:rPr lang="en-US" sz="1600">
                <a:solidFill>
                  <a:schemeClr val="bg1"/>
                </a:solidFill>
                <a:latin typeface="Neue Haas Grotesk Text Pr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https://daylio.net</a:t>
            </a:r>
            <a:endParaRPr lang="en-US" sz="1600">
              <a:solidFill>
                <a:schemeClr val="bg1"/>
              </a:solidFill>
              <a:latin typeface="Neue Haas Grotesk Text Pro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Информация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для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анализа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целевой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аудитории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и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трендов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:</a:t>
            </a:r>
            <a:endParaRPr lang="en-US" sz="1600">
              <a:solidFill>
                <a:schemeClr val="bg1"/>
              </a:solidFill>
              <a:latin typeface="Neue Haas Grotesk Text Pro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Neue Haas Grotesk Text Pro"/>
              </a:rPr>
              <a:t>Statista – Health &amp; Fitness App Usage (</a:t>
            </a:r>
            <a:r>
              <a:rPr lang="en-US" sz="1600">
                <a:solidFill>
                  <a:schemeClr val="bg1"/>
                </a:solidFill>
                <a:latin typeface="Neue Haas Grotesk Text Pr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)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Neue Haas Grotesk Text Pro"/>
              </a:rPr>
              <a:t>App Annie / data.ai – App Usage Reports (</a:t>
            </a:r>
            <a:r>
              <a:rPr lang="en-US" sz="1600">
                <a:solidFill>
                  <a:schemeClr val="bg1"/>
                </a:solidFill>
                <a:latin typeface="Neue Haas Grotesk Text Pr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https://www.data.ai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)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D1515"/>
              </a:buClr>
              <a:buSzPct val="145000"/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Neue Haas Grotesk Text Pro"/>
              </a:rPr>
              <a:t>Google Trends – </a:t>
            </a: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запросы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по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темам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 "habit tracker", "fitness motivation", "gamification app"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Опрос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проведён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с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помощью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:</a:t>
            </a:r>
            <a:endParaRPr lang="en-US" sz="1600">
              <a:solidFill>
                <a:schemeClr val="bg1"/>
              </a:solidFill>
              <a:latin typeface="Neue Haas Grotesk Text Pro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Neue Haas Grotesk Text Pro"/>
              </a:rPr>
              <a:t>Google Forms (</a:t>
            </a: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внутренний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опрос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по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целевой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группе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 16–35 </a:t>
            </a: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лет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, n = 87)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Визуальные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материалы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и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идеи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1600" b="1" err="1">
                <a:solidFill>
                  <a:schemeClr val="bg1"/>
                </a:solidFill>
                <a:latin typeface="Neue Haas Grotesk Text Pro"/>
              </a:rPr>
              <a:t>интерфейсов</a:t>
            </a:r>
            <a:r>
              <a:rPr lang="en-US" sz="1600" b="1">
                <a:solidFill>
                  <a:schemeClr val="bg1"/>
                </a:solidFill>
                <a:latin typeface="Neue Haas Grotesk Text Pro"/>
              </a:rPr>
              <a:t>:</a:t>
            </a:r>
            <a:endParaRPr lang="en-US" sz="1600">
              <a:solidFill>
                <a:schemeClr val="bg1"/>
              </a:solidFill>
              <a:latin typeface="Neue Haas Grotesk Text Pro"/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Dribbble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 – UI Inspiration (</a:t>
            </a:r>
            <a:r>
              <a:rPr lang="en-US" sz="1600">
                <a:solidFill>
                  <a:schemeClr val="bg1"/>
                </a:solidFill>
                <a:latin typeface="Neue Haas Grotesk Text Pr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https://dribbble.com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)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 err="1">
                <a:solidFill>
                  <a:schemeClr val="bg1"/>
                </a:solidFill>
                <a:latin typeface="Neue Haas Grotesk Text Pro"/>
              </a:rPr>
              <a:t>Behance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 – Fitness App Concepts (</a:t>
            </a:r>
            <a:r>
              <a:rPr lang="en-US" sz="1600">
                <a:solidFill>
                  <a:schemeClr val="bg1"/>
                </a:solidFill>
                <a:latin typeface="Neue Haas Grotesk Text Pro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https://www.behance.net</a:t>
            </a:r>
            <a:r>
              <a:rPr lang="en-US" sz="1600">
                <a:solidFill>
                  <a:schemeClr val="bg1"/>
                </a:solidFill>
                <a:latin typeface="Neue Haas Grotesk Text Pro"/>
              </a:rPr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D9CE20-4AFD-4AD5-9815-9C333D648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4910E3D-37F2-4E95-A0F1-F7D41E459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96691EF-D5EE-4B37-BDF7-8629AF49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29487F-16C6-4D4E-AC02-710AC9D3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831FDB9-08CF-45B3-B260-868303E1E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3E4AD5F-8DC4-43E8-A274-A263C55EA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7E3361C-72A3-4B49-8226-D379969EE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70425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F3853F6-BC54-424E-9980-D98B1056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Плавательные очки на берегу бассейна">
            <a:extLst>
              <a:ext uri="{FF2B5EF4-FFF2-40B4-BE49-F238E27FC236}">
                <a16:creationId xmlns:a16="http://schemas.microsoft.com/office/drawing/2014/main" id="{C1BDEDE4-8CAC-ED2F-F338-4DECDDA241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19" r="9091" b="7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Freeform 15">
            <a:extLst>
              <a:ext uri="{FF2B5EF4-FFF2-40B4-BE49-F238E27FC236}">
                <a16:creationId xmlns:a16="http://schemas.microsoft.com/office/drawing/2014/main" id="{D652797D-5AE7-4084-B819-220FAF68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3676B-027A-672C-8E67-A27AF9F7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69" y="1127539"/>
            <a:ext cx="7225748" cy="11326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Neue Haas Grotesk Text Pro"/>
              </a:rPr>
              <a:t>Зачем</a:t>
            </a:r>
            <a:r>
              <a:rPr lang="en-US" b="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b="0" err="1">
                <a:solidFill>
                  <a:schemeClr val="bg1"/>
                </a:solidFill>
                <a:latin typeface="Neue Haas Grotesk Text Pro"/>
              </a:rPr>
              <a:t>это</a:t>
            </a:r>
            <a:r>
              <a:rPr lang="en-US" b="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b="0" err="1">
                <a:solidFill>
                  <a:schemeClr val="bg1"/>
                </a:solidFill>
                <a:latin typeface="Neue Haas Grotesk Text Pro"/>
              </a:rPr>
              <a:t>приложение</a:t>
            </a:r>
            <a:r>
              <a:rPr lang="en-US" b="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b="0" err="1">
                <a:solidFill>
                  <a:schemeClr val="bg1"/>
                </a:solidFill>
                <a:latin typeface="Neue Haas Grotesk Text Pro"/>
              </a:rPr>
              <a:t>нужно</a:t>
            </a:r>
            <a:r>
              <a:rPr lang="en-US" b="0">
                <a:solidFill>
                  <a:schemeClr val="bg1"/>
                </a:solidFill>
                <a:latin typeface="Neue Haas Grotesk Text Pro"/>
              </a:rPr>
              <a:t>?</a:t>
            </a:r>
          </a:p>
          <a:p>
            <a:endParaRPr lang="en-US">
              <a:solidFill>
                <a:schemeClr val="bg1"/>
              </a:solidFill>
              <a:latin typeface="Neue Haas Grotesk Text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5E6A-858B-D7DF-7E5C-97150C55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81" y="2252502"/>
            <a:ext cx="7877314" cy="29327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Представьте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приложение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,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которое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поощряет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вас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за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правильный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образ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жизни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Вы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просто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живёте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— а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вам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за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это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капают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очки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Это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 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лёгкая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,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игровая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форма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мотивации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Никаких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браслетов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и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подсчёта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калорий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—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только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простые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действия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 и </a:t>
            </a:r>
            <a:r>
              <a:rPr lang="en-US" err="1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награды</a:t>
            </a:r>
            <a:r>
              <a:rPr lang="en-US">
                <a:solidFill>
                  <a:schemeClr val="bg1"/>
                </a:solidFill>
                <a:latin typeface="Neue Haas Grotesk Text Pro"/>
                <a:ea typeface="+mn-lt"/>
                <a:cs typeface="+mn-lt"/>
              </a:rPr>
              <a:t>.</a:t>
            </a:r>
            <a:endParaRPr lang="en-US">
              <a:solidFill>
                <a:schemeClr val="bg1"/>
              </a:solidFill>
              <a:latin typeface="Neue Haas Grotesk Text Pro"/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latin typeface="Neue Haas Grotesk Text Pro"/>
              <a:ea typeface="Calibri"/>
              <a:cs typeface="Calibri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D9CE20-4AFD-4AD5-9815-9C333D648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54910E3D-37F2-4E95-A0F1-F7D41E459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796691EF-D5EE-4B37-BDF7-8629AF49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F629487F-16C6-4D4E-AC02-710AC9D3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7831FDB9-08CF-45B3-B260-868303E1E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3E4AD5F-8DC4-43E8-A274-A263C55EA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7E3361C-72A3-4B49-8226-D379969EE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06866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79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0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1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2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3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4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86" name="Rectangle 285">
            <a:extLst>
              <a:ext uri="{FF2B5EF4-FFF2-40B4-BE49-F238E27FC236}">
                <a16:creationId xmlns:a16="http://schemas.microsoft.com/office/drawing/2014/main" id="{6F3853F6-BC54-424E-9980-D98B1056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2" name="Content Placeholder 241" descr="Picture background">
            <a:extLst>
              <a:ext uri="{FF2B5EF4-FFF2-40B4-BE49-F238E27FC236}">
                <a16:creationId xmlns:a16="http://schemas.microsoft.com/office/drawing/2014/main" id="{555270C5-8709-F766-D01C-9671FF0162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7220" r="9496" b="18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8" name="Freeform 15">
            <a:extLst>
              <a:ext uri="{FF2B5EF4-FFF2-40B4-BE49-F238E27FC236}">
                <a16:creationId xmlns:a16="http://schemas.microsoft.com/office/drawing/2014/main" id="{D652797D-5AE7-4084-B819-220FAF68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37A5A-E48E-196C-A4C5-3D3C8157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983" y="862496"/>
            <a:ext cx="7391400" cy="1176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Neue Haas Grotesk Text Pro"/>
              </a:rPr>
              <a:t>Целевая аудитория</a:t>
            </a:r>
          </a:p>
          <a:p>
            <a:pPr marL="285750" indent="-285750"/>
            <a:endParaRPr lang="en-US" sz="4400" b="1">
              <a:solidFill>
                <a:schemeClr val="bg1"/>
              </a:solidFill>
              <a:latin typeface="Neue Haas Grotesk Text Pro"/>
            </a:endParaRPr>
          </a:p>
          <a:p>
            <a:endParaRPr lang="en-US" sz="4400" b="1">
              <a:solidFill>
                <a:schemeClr val="bg1"/>
              </a:solidFill>
              <a:latin typeface="Neue Haas Grotesk Text Pro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9D9CE20-4AFD-4AD5-9815-9C333D648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291" name="Freeform 6">
              <a:extLst>
                <a:ext uri="{FF2B5EF4-FFF2-40B4-BE49-F238E27FC236}">
                  <a16:creationId xmlns:a16="http://schemas.microsoft.com/office/drawing/2014/main" id="{54910E3D-37F2-4E95-A0F1-F7D41E459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2" name="Freeform 7">
              <a:extLst>
                <a:ext uri="{FF2B5EF4-FFF2-40B4-BE49-F238E27FC236}">
                  <a16:creationId xmlns:a16="http://schemas.microsoft.com/office/drawing/2014/main" id="{796691EF-D5EE-4B37-BDF7-8629AF49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93" name="Freeform 8">
              <a:extLst>
                <a:ext uri="{FF2B5EF4-FFF2-40B4-BE49-F238E27FC236}">
                  <a16:creationId xmlns:a16="http://schemas.microsoft.com/office/drawing/2014/main" id="{F629487F-16C6-4D4E-AC02-710AC9D3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4" name="Freeform 9">
              <a:extLst>
                <a:ext uri="{FF2B5EF4-FFF2-40B4-BE49-F238E27FC236}">
                  <a16:creationId xmlns:a16="http://schemas.microsoft.com/office/drawing/2014/main" id="{7831FDB9-08CF-45B3-B260-868303E1E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5" name="Freeform 10">
              <a:extLst>
                <a:ext uri="{FF2B5EF4-FFF2-40B4-BE49-F238E27FC236}">
                  <a16:creationId xmlns:a16="http://schemas.microsoft.com/office/drawing/2014/main" id="{A3E4AD5F-8DC4-43E8-A274-A263C55EA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6" name="Freeform 11">
              <a:extLst>
                <a:ext uri="{FF2B5EF4-FFF2-40B4-BE49-F238E27FC236}">
                  <a16:creationId xmlns:a16="http://schemas.microsoft.com/office/drawing/2014/main" id="{37E3361C-72A3-4B49-8226-D379969EE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77" name="Content Placeholder 11">
            <a:extLst>
              <a:ext uri="{FF2B5EF4-FFF2-40B4-BE49-F238E27FC236}">
                <a16:creationId xmlns:a16="http://schemas.microsoft.com/office/drawing/2014/main" id="{50D38438-F7B3-C825-A8DE-A6F542E6A78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8705613"/>
              </p:ext>
            </p:extLst>
          </p:nvPr>
        </p:nvGraphicFramePr>
        <p:xfrm>
          <a:off x="685799" y="1888067"/>
          <a:ext cx="7391401" cy="397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40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F3853F6-BC54-424E-9980-D98B1056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cture background">
            <a:extLst>
              <a:ext uri="{FF2B5EF4-FFF2-40B4-BE49-F238E27FC236}">
                <a16:creationId xmlns:a16="http://schemas.microsoft.com/office/drawing/2014/main" id="{B358272E-C93A-1FF4-021B-33F3F8893A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032" b="19718"/>
          <a:stretch/>
        </p:blipFill>
        <p:spPr>
          <a:xfrm>
            <a:off x="-22067" y="11053"/>
            <a:ext cx="12191980" cy="6857990"/>
          </a:xfrm>
          <a:prstGeom prst="rect">
            <a:avLst/>
          </a:prstGeom>
        </p:spPr>
      </p:pic>
      <p:sp>
        <p:nvSpPr>
          <p:cNvPr id="44" name="Freeform 15">
            <a:extLst>
              <a:ext uri="{FF2B5EF4-FFF2-40B4-BE49-F238E27FC236}">
                <a16:creationId xmlns:a16="http://schemas.microsoft.com/office/drawing/2014/main" id="{D652797D-5AE7-4084-B819-220FAF68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BC439-B824-C00B-90F6-6078A09D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3" y="1127539"/>
            <a:ext cx="7391400" cy="1176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Neue Haas Grotesk Text Pro"/>
              </a:rPr>
              <a:t>Как работает система очков?</a:t>
            </a:r>
          </a:p>
          <a:p>
            <a:endParaRPr lang="en-US" sz="4000" b="1">
              <a:solidFill>
                <a:schemeClr val="bg1"/>
              </a:solidFill>
              <a:latin typeface="Neue Haas Grotesk Text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9640B-CBC0-4BD5-5D2D-B8E4DEC04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538" y="2064763"/>
            <a:ext cx="7833140" cy="3286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l">
              <a:buFont typeface="Arial"/>
              <a:buChar char="•"/>
            </a:pP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За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прием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пищи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—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получаешь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+1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балл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.</a:t>
            </a:r>
          </a:p>
          <a:p>
            <a:pPr marL="285750" indent="-228600" algn="l">
              <a:buFont typeface="Arial"/>
              <a:buChar char="•"/>
            </a:pP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Второй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приём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пищи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— +2.</a:t>
            </a:r>
          </a:p>
          <a:p>
            <a:pPr marL="285750" indent="-228600" algn="l">
              <a:buFont typeface="Arial"/>
              <a:buChar char="•"/>
            </a:pP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Третий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— +3.</a:t>
            </a:r>
          </a:p>
          <a:p>
            <a:pPr marL="285750" indent="-228600" algn="l">
              <a:buFont typeface="Arial"/>
              <a:buChar char="•"/>
            </a:pP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Прогулка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  — +10.</a:t>
            </a:r>
          </a:p>
          <a:p>
            <a:pPr indent="-228600" algn="l">
              <a:buFont typeface="Arial"/>
              <a:buChar char="•"/>
            </a:pP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Каждое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полезное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или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просто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жизненное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действие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приносит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Neue Haas Grotesk Text Pro"/>
              </a:rPr>
              <a:t>баллы</a:t>
            </a:r>
            <a:r>
              <a:rPr lang="en-US" sz="2000">
                <a:solidFill>
                  <a:schemeClr val="bg1"/>
                </a:solidFill>
                <a:latin typeface="Neue Haas Grotesk Text Pro"/>
              </a:rPr>
              <a:t>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D9CE20-4AFD-4AD5-9815-9C333D648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54910E3D-37F2-4E95-A0F1-F7D41E459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796691EF-D5EE-4B37-BDF7-8629AF49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F629487F-16C6-4D4E-AC02-710AC9D3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7831FDB9-08CF-45B3-B260-868303E1E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A3E4AD5F-8DC4-43E8-A274-A263C55EA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7E3361C-72A3-4B49-8226-D379969EE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89027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Picture background">
            <a:extLst>
              <a:ext uri="{FF2B5EF4-FFF2-40B4-BE49-F238E27FC236}">
                <a16:creationId xmlns:a16="http://schemas.microsoft.com/office/drawing/2014/main" id="{FA1C513D-4879-4B50-6498-E2A0B42EA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5000"/>
          </a:blip>
          <a:srcRect t="24411" b="15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F6B048-E7BD-9ECC-2A45-D04F4902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81" y="2333069"/>
            <a:ext cx="5656540" cy="17525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b="1">
                <a:latin typeface="Neue Haas Grotesk Text Pro"/>
              </a:rPr>
              <a:t>Что делать с очками?</a:t>
            </a:r>
          </a:p>
          <a:p>
            <a:pPr algn="l"/>
            <a:endParaRPr lang="en-US" sz="4000" b="1">
              <a:latin typeface="Neue Haas Grotesk Text Pro"/>
            </a:endParaRP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40109DF7-B7F1-9DC7-0568-02F6D0532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4097" y="1904998"/>
            <a:ext cx="6202751" cy="19425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400">
                <a:latin typeface="Neue Haas Grotesk Text Pro"/>
              </a:rPr>
              <a:t>Очки — это внутренняя валюта. Потратить можно на:</a:t>
            </a:r>
          </a:p>
          <a:p>
            <a:pPr marL="285750" indent="-228600" algn="l">
              <a:buFont typeface="Arial"/>
              <a:buChar char="•"/>
            </a:pPr>
            <a:r>
              <a:rPr lang="en-US" sz="2400">
                <a:latin typeface="Neue Haas Grotesk Text Pro"/>
              </a:rPr>
              <a:t>Одежду для аватара: кроссовки, худи, бейсболки и т.п.</a:t>
            </a:r>
          </a:p>
          <a:p>
            <a:pPr marL="285750" indent="-228600" algn="l">
              <a:buFont typeface="Arial"/>
              <a:buChar char="•"/>
            </a:pPr>
            <a:r>
              <a:rPr lang="en-US" sz="2400">
                <a:latin typeface="Neue Haas Grotesk Text Pro"/>
              </a:rPr>
              <a:t>Стильные спортивные сеты и редкие спортивные предметы.</a:t>
            </a:r>
          </a:p>
          <a:p>
            <a:pPr indent="-228600" algn="l">
              <a:buFont typeface="Arial"/>
              <a:buChar char="•"/>
            </a:pPr>
            <a:endParaRPr lang="en-US" sz="2400">
              <a:latin typeface="Neue Haas Grotesk Text Pro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A9471E-BF56-E2E7-B114-ECC9289B1755}"/>
              </a:ext>
            </a:extLst>
          </p:cNvPr>
          <p:cNvCxnSpPr/>
          <p:nvPr/>
        </p:nvCxnSpPr>
        <p:spPr>
          <a:xfrm>
            <a:off x="5680011" y="1907100"/>
            <a:ext cx="30922" cy="2593007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46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F3853F6-BC54-424E-9980-D98B1056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Picture background">
            <a:extLst>
              <a:ext uri="{FF2B5EF4-FFF2-40B4-BE49-F238E27FC236}">
                <a16:creationId xmlns:a16="http://schemas.microsoft.com/office/drawing/2014/main" id="{FF495492-A90D-5723-DEF3-A5735EB46E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26710" r="9091" b="22154"/>
          <a:stretch/>
        </p:blipFill>
        <p:spPr>
          <a:xfrm>
            <a:off x="-22067" y="11053"/>
            <a:ext cx="12191980" cy="6857990"/>
          </a:xfrm>
          <a:prstGeom prst="rect">
            <a:avLst/>
          </a:prstGeom>
        </p:spPr>
      </p:pic>
      <p:sp>
        <p:nvSpPr>
          <p:cNvPr id="37" name="Freeform 15">
            <a:extLst>
              <a:ext uri="{FF2B5EF4-FFF2-40B4-BE49-F238E27FC236}">
                <a16:creationId xmlns:a16="http://schemas.microsoft.com/office/drawing/2014/main" id="{D652797D-5AE7-4084-B819-220FAF68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44AAD-9B1B-B581-0EDD-AFAE2A4B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3" y="674756"/>
            <a:ext cx="7391400" cy="1176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Neue Haas Grotesk Text Pro"/>
              </a:rPr>
              <a:t>MVP — функциональность</a:t>
            </a:r>
          </a:p>
          <a:p>
            <a:endParaRPr lang="en-US" b="1">
              <a:solidFill>
                <a:schemeClr val="bg1"/>
              </a:solidFill>
              <a:latin typeface="Neue Haas Grotesk Text Pr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67F5D-1651-A7A9-FE18-E39B86E89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4059" y="3124936"/>
            <a:ext cx="4685749" cy="25683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>
                <a:solidFill>
                  <a:schemeClr val="bg1"/>
                </a:solidFill>
                <a:latin typeface="Neue Haas Grotesk Text Pro"/>
              </a:rPr>
              <a:t>Ручной ввод полезных действий</a:t>
            </a:r>
          </a:p>
          <a:p>
            <a:r>
              <a:rPr lang="en-US" sz="2400">
                <a:solidFill>
                  <a:schemeClr val="bg1"/>
                </a:solidFill>
                <a:latin typeface="Neue Haas Grotesk Text Pro"/>
              </a:rPr>
              <a:t>Простая система очков</a:t>
            </a:r>
          </a:p>
          <a:p>
            <a:r>
              <a:rPr lang="en-US" sz="2400">
                <a:solidFill>
                  <a:schemeClr val="bg1"/>
                </a:solidFill>
                <a:latin typeface="Neue Haas Grotesk Text Pro"/>
              </a:rPr>
              <a:t>одежды для аватара за выполненные задания</a:t>
            </a:r>
          </a:p>
          <a:p>
            <a:r>
              <a:rPr lang="en-US" sz="2400">
                <a:solidFill>
                  <a:schemeClr val="bg1"/>
                </a:solidFill>
                <a:latin typeface="Neue Haas Grotesk Text Pro"/>
              </a:rPr>
              <a:t>Уведомления и мотивация</a:t>
            </a:r>
          </a:p>
          <a:p>
            <a:r>
              <a:rPr lang="en-US" sz="2400">
                <a:solidFill>
                  <a:schemeClr val="bg1"/>
                </a:solidFill>
                <a:latin typeface="Neue Haas Grotesk Text Pro"/>
              </a:rPr>
              <a:t>Личный кабинет с прогрессом</a:t>
            </a:r>
          </a:p>
          <a:p>
            <a:endParaRPr lang="en-US" sz="2400">
              <a:solidFill>
                <a:schemeClr val="bg1"/>
              </a:solidFill>
              <a:latin typeface="Neue Haas Grotesk Text Pro"/>
            </a:endParaRPr>
          </a:p>
          <a:p>
            <a:endParaRPr lang="en-US" sz="2400">
              <a:solidFill>
                <a:schemeClr val="bg1"/>
              </a:solidFill>
              <a:latin typeface="Neue Haas Grotesk Text Pro"/>
            </a:endParaRPr>
          </a:p>
          <a:p>
            <a:endParaRPr lang="en-US" sz="2400">
              <a:solidFill>
                <a:schemeClr val="bg1"/>
              </a:solidFill>
              <a:latin typeface="Neue Haas Grotesk Text Pro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D9CE20-4AFD-4AD5-9815-9C333D648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54910E3D-37F2-4E95-A0F1-F7D41E459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796691EF-D5EE-4B37-BDF7-8629AF49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629487F-16C6-4D4E-AC02-710AC9D3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831FDB9-08CF-45B3-B260-868303E1E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A3E4AD5F-8DC4-43E8-A274-A263C55EA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37E3361C-72A3-4B49-8226-D379969EE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9798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roup 900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83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84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85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86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87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88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903" name="Rectangle 902">
            <a:extLst>
              <a:ext uri="{FF2B5EF4-FFF2-40B4-BE49-F238E27FC236}">
                <a16:creationId xmlns:a16="http://schemas.microsoft.com/office/drawing/2014/main" id="{6F3853F6-BC54-424E-9980-D98B1056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6" name="Picture 865" descr="Picture background">
            <a:extLst>
              <a:ext uri="{FF2B5EF4-FFF2-40B4-BE49-F238E27FC236}">
                <a16:creationId xmlns:a16="http://schemas.microsoft.com/office/drawing/2014/main" id="{3C071E54-42E7-593E-D989-9922A2631E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04" name="Freeform 15">
            <a:extLst>
              <a:ext uri="{FF2B5EF4-FFF2-40B4-BE49-F238E27FC236}">
                <a16:creationId xmlns:a16="http://schemas.microsoft.com/office/drawing/2014/main" id="{D652797D-5AE7-4084-B819-220FAF68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9C5C8-EF93-1722-A184-E71C9162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1176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Neue Haas Grotesk Text Pro"/>
              </a:rPr>
              <a:t>Что пользователь делает</a:t>
            </a:r>
          </a:p>
          <a:p>
            <a:endParaRPr lang="en-US" sz="4000" b="1">
              <a:solidFill>
                <a:schemeClr val="bg1"/>
              </a:solidFill>
              <a:latin typeface="Neue Haas Grotesk Text Pro"/>
            </a:endParaRPr>
          </a:p>
        </p:txBody>
      </p:sp>
      <p:grpSp>
        <p:nvGrpSpPr>
          <p:cNvPr id="905" name="Group 904">
            <a:extLst>
              <a:ext uri="{FF2B5EF4-FFF2-40B4-BE49-F238E27FC236}">
                <a16:creationId xmlns:a16="http://schemas.microsoft.com/office/drawing/2014/main" id="{09D9CE20-4AFD-4AD5-9815-9C333D648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906" name="Freeform 6">
              <a:extLst>
                <a:ext uri="{FF2B5EF4-FFF2-40B4-BE49-F238E27FC236}">
                  <a16:creationId xmlns:a16="http://schemas.microsoft.com/office/drawing/2014/main" id="{54910E3D-37F2-4E95-A0F1-F7D41E459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96" name="Freeform 7">
              <a:extLst>
                <a:ext uri="{FF2B5EF4-FFF2-40B4-BE49-F238E27FC236}">
                  <a16:creationId xmlns:a16="http://schemas.microsoft.com/office/drawing/2014/main" id="{796691EF-D5EE-4B37-BDF7-8629AF49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97" name="Freeform 8">
              <a:extLst>
                <a:ext uri="{FF2B5EF4-FFF2-40B4-BE49-F238E27FC236}">
                  <a16:creationId xmlns:a16="http://schemas.microsoft.com/office/drawing/2014/main" id="{F629487F-16C6-4D4E-AC02-710AC9D3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98" name="Freeform 9">
              <a:extLst>
                <a:ext uri="{FF2B5EF4-FFF2-40B4-BE49-F238E27FC236}">
                  <a16:creationId xmlns:a16="http://schemas.microsoft.com/office/drawing/2014/main" id="{7831FDB9-08CF-45B3-B260-868303E1E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99" name="Freeform 10">
              <a:extLst>
                <a:ext uri="{FF2B5EF4-FFF2-40B4-BE49-F238E27FC236}">
                  <a16:creationId xmlns:a16="http://schemas.microsoft.com/office/drawing/2014/main" id="{A3E4AD5F-8DC4-43E8-A274-A263C55EA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07" name="Freeform 11">
              <a:extLst>
                <a:ext uri="{FF2B5EF4-FFF2-40B4-BE49-F238E27FC236}">
                  <a16:creationId xmlns:a16="http://schemas.microsoft.com/office/drawing/2014/main" id="{37E3361C-72A3-4B49-8226-D379969EE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AF830F41-4D13-904D-6BE7-DEE00C228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768210"/>
              </p:ext>
            </p:extLst>
          </p:nvPr>
        </p:nvGraphicFramePr>
        <p:xfrm>
          <a:off x="685799" y="1888067"/>
          <a:ext cx="7391401" cy="397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729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6F3853F6-BC54-424E-9980-D98B1056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 background">
            <a:extLst>
              <a:ext uri="{FF2B5EF4-FFF2-40B4-BE49-F238E27FC236}">
                <a16:creationId xmlns:a16="http://schemas.microsoft.com/office/drawing/2014/main" id="{7BB23D42-3CA1-E91A-F5AC-CDE45A3491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13" r="9091" b="31051"/>
          <a:stretch/>
        </p:blipFill>
        <p:spPr>
          <a:xfrm>
            <a:off x="-20575" y="-20585"/>
            <a:ext cx="12191980" cy="6857990"/>
          </a:xfrm>
          <a:prstGeom prst="rect">
            <a:avLst/>
          </a:prstGeom>
        </p:spPr>
      </p:pic>
      <p:sp>
        <p:nvSpPr>
          <p:cNvPr id="60" name="Freeform 15">
            <a:extLst>
              <a:ext uri="{FF2B5EF4-FFF2-40B4-BE49-F238E27FC236}">
                <a16:creationId xmlns:a16="http://schemas.microsoft.com/office/drawing/2014/main" id="{D652797D-5AE7-4084-B819-220FAF68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71007-9B85-E88B-4A3D-875525DFE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0065" y="850557"/>
            <a:ext cx="9183129" cy="11974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latin typeface="Neue Haas Grotesk Text Pro"/>
              </a:rPr>
              <a:t>Почему </a:t>
            </a:r>
            <a:r>
              <a:rPr lang="en-US" sz="3200" b="1" err="1">
                <a:solidFill>
                  <a:schemeClr val="bg1"/>
                </a:solidFill>
                <a:latin typeface="Neue Haas Grotesk Text Pro"/>
              </a:rPr>
              <a:t>пользователи</a:t>
            </a:r>
            <a:r>
              <a:rPr lang="en-US" sz="32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Neue Haas Grotesk Text Pro"/>
              </a:rPr>
              <a:t>будут</a:t>
            </a:r>
            <a:r>
              <a:rPr lang="en-US" sz="3200" b="1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Neue Haas Grotesk Text Pro"/>
              </a:rPr>
              <a:t>возвращаться</a:t>
            </a:r>
            <a:endParaRPr lang="en-US" sz="3200" b="1">
              <a:solidFill>
                <a:schemeClr val="bg1"/>
              </a:solidFill>
              <a:latin typeface="Neue Haas Grotesk Text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06E47-F3E7-29D1-F1DE-D5BBD7558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988" y="1888067"/>
            <a:ext cx="7391401" cy="3970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l">
              <a:buFont typeface="Arial"/>
              <a:buChar char="•"/>
            </a:pP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Низкий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порог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входа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—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не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требует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фитнес-браслетов</a:t>
            </a:r>
            <a:endParaRPr lang="en-US" sz="2400">
              <a:solidFill>
                <a:schemeClr val="bg1"/>
              </a:solidFill>
              <a:latin typeface="Neue Haas Grotesk Text Pro"/>
            </a:endParaRPr>
          </a:p>
          <a:p>
            <a:pPr marL="285750" indent="-228600" algn="l">
              <a:buFont typeface="Arial"/>
              <a:buChar char="•"/>
            </a:pP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Эмоциональное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вовлечение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— "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прокачиваешь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"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внешний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вид</a:t>
            </a:r>
            <a:endParaRPr lang="en-US" sz="2400">
              <a:solidFill>
                <a:schemeClr val="bg1"/>
              </a:solidFill>
              <a:latin typeface="Neue Haas Grotesk Text Pro"/>
            </a:endParaRPr>
          </a:p>
          <a:p>
            <a:pPr marL="285750" indent="-228600" algn="l">
              <a:buFont typeface="Arial"/>
              <a:buChar char="•"/>
            </a:pP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Игра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, а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не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нагрузка</a:t>
            </a:r>
            <a:endParaRPr lang="en-US" sz="2400">
              <a:solidFill>
                <a:schemeClr val="bg1"/>
              </a:solidFill>
              <a:latin typeface="Neue Haas Grotesk Text Pro"/>
            </a:endParaRPr>
          </a:p>
          <a:p>
            <a:pPr marL="285750" indent="-228600" algn="l">
              <a:buFont typeface="Arial"/>
              <a:buChar char="•"/>
            </a:pP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Мотивация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без</a:t>
            </a:r>
            <a:r>
              <a:rPr lang="en-US" sz="2400">
                <a:solidFill>
                  <a:schemeClr val="bg1"/>
                </a:solidFill>
                <a:latin typeface="Neue Haas Grotesk Text Pro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Neue Haas Grotesk Text Pro"/>
              </a:rPr>
              <a:t>давления</a:t>
            </a:r>
            <a:endParaRPr lang="en-US" sz="2400">
              <a:solidFill>
                <a:schemeClr val="bg1"/>
              </a:solidFill>
              <a:latin typeface="Neue Haas Grotesk Text Pro"/>
            </a:endParaRPr>
          </a:p>
          <a:p>
            <a:pPr marL="285750" indent="-228600" algn="l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Neue Haas Grotesk Text Pro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9D9CE20-4AFD-4AD5-9815-9C333D648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4910E3D-37F2-4E95-A0F1-F7D41E459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796691EF-D5EE-4B37-BDF7-8629AF49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F629487F-16C6-4D4E-AC02-710AC9D3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831FDB9-08CF-45B3-B260-868303E1E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3E4AD5F-8DC4-43E8-A274-A263C55EA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37E3361C-72A3-4B49-8226-D379969EE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82726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Picture background">
            <a:extLst>
              <a:ext uri="{FF2B5EF4-FFF2-40B4-BE49-F238E27FC236}">
                <a16:creationId xmlns:a16="http://schemas.microsoft.com/office/drawing/2014/main" id="{AFB05A2B-6A94-E5AB-8D4E-62E3E5C2A1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25000"/>
          </a:blip>
          <a:srcRect t="8268" b="71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075FAA-8552-6991-8035-52E59298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>
                <a:latin typeface="Neue Haas Grotesk Text Pro"/>
              </a:rPr>
              <a:t>Что планируем внедрить в будущем</a:t>
            </a:r>
          </a:p>
          <a:p>
            <a:pPr algn="l"/>
            <a:endParaRPr lang="en-US" b="1">
              <a:latin typeface="Neue Haas Grotesk Text Pro"/>
            </a:endParaRPr>
          </a:p>
        </p:txBody>
      </p:sp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9CFBDA69-82F9-F383-87BE-E3F4337DDA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2719260"/>
              </p:ext>
            </p:extLst>
          </p:nvPr>
        </p:nvGraphicFramePr>
        <p:xfrm>
          <a:off x="1269402" y="2666999"/>
          <a:ext cx="10233621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87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Parallax</vt:lpstr>
      <vt:lpstr>  Приложение, которое награждает тебя за правильный образ жизни </vt:lpstr>
      <vt:lpstr>Зачем это приложение нужно? </vt:lpstr>
      <vt:lpstr>Целевая аудитория  </vt:lpstr>
      <vt:lpstr>Как работает система очков? </vt:lpstr>
      <vt:lpstr>Что делать с очками? </vt:lpstr>
      <vt:lpstr>MVP — функциональность </vt:lpstr>
      <vt:lpstr>Что пользователь делает </vt:lpstr>
      <vt:lpstr>Почему пользователи будут возвращаться</vt:lpstr>
      <vt:lpstr>Что планируем внедрить в будущем </vt:lpstr>
      <vt:lpstr>Итоги и уникальность </vt:lpstr>
      <vt:lpstr>Анализ конкурентов </vt:lpstr>
      <vt:lpstr>PowerPoint Presentation</vt:lpstr>
      <vt:lpstr>Итоги опроса и выводы </vt:lpstr>
      <vt:lpstr>Использованные источники и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388</cp:revision>
  <dcterms:created xsi:type="dcterms:W3CDTF">2025-04-30T14:07:00Z</dcterms:created>
  <dcterms:modified xsi:type="dcterms:W3CDTF">2025-05-12T13:09:25Z</dcterms:modified>
</cp:coreProperties>
</file>