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ehBTfn7Z5zGDCq-1dK0_fA31nPhCcuI6pq6F4ph78fRNQAPw/viewform?usp=dialo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4018" y="2286000"/>
            <a:ext cx="631596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3600" b="1" dirty="0" err="1">
                <a:solidFill>
                  <a:srgbClr val="FFFFFF"/>
                </a:solidFill>
              </a:rPr>
              <a:t>Аналитика</a:t>
            </a:r>
            <a:r>
              <a:rPr sz="3600" b="1" dirty="0">
                <a:solidFill>
                  <a:srgbClr val="FFFFFF"/>
                </a:solidFill>
              </a:rPr>
              <a:t> </a:t>
            </a:r>
            <a:r>
              <a:rPr lang="ru-RU" sz="3600" b="1" dirty="0">
                <a:solidFill>
                  <a:srgbClr val="FFFFFF"/>
                </a:solidFill>
              </a:rPr>
              <a:t>целевой аудитории</a:t>
            </a:r>
            <a:endParaRPr sz="36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" y="0"/>
            <a:ext cx="4562585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8A030E-6883-96E4-BE8F-9606857F1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637762"/>
            <a:ext cx="3991476" cy="55767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1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Мы</a:t>
            </a:r>
            <a:r>
              <a:rPr lang="en-US" sz="31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100" dirty="0">
                <a:solidFill>
                  <a:schemeClr val="bg1"/>
                </a:solidFill>
              </a:rPr>
              <a:t>провели аналитику целевой аудитории и пришли к выводу о том, что большая часть заинтересованных, это подростки 18-25 лет, на основе этого мы составили дальнейшую информацию</a:t>
            </a:r>
            <a:endParaRPr lang="en-US" sz="31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1992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4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_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7200"/>
            <a:ext cx="3908047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4180" y="4572000"/>
            <a:ext cx="75954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solidFill>
                  <a:srgbClr val="323232"/>
                </a:solidFill>
              </a:defRPr>
            </a:pPr>
            <a:r>
              <a:rPr dirty="0" err="1"/>
              <a:t>Большинство</a:t>
            </a:r>
            <a:r>
              <a:rPr dirty="0"/>
              <a:t> </a:t>
            </a:r>
            <a:r>
              <a:rPr dirty="0" err="1"/>
              <a:t>участников</a:t>
            </a:r>
            <a:r>
              <a:rPr dirty="0"/>
              <a:t> </a:t>
            </a:r>
            <a:r>
              <a:rPr dirty="0" err="1"/>
              <a:t>опроса</a:t>
            </a:r>
            <a:r>
              <a:rPr dirty="0"/>
              <a:t> </a:t>
            </a:r>
            <a:r>
              <a:rPr dirty="0" err="1"/>
              <a:t>проживают</a:t>
            </a:r>
            <a:r>
              <a:rPr dirty="0"/>
              <a:t> в </a:t>
            </a:r>
            <a:r>
              <a:rPr dirty="0" err="1"/>
              <a:t>Екатеринбурге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делает</a:t>
            </a:r>
            <a:r>
              <a:rPr dirty="0"/>
              <a:t> </a:t>
            </a:r>
            <a:r>
              <a:rPr dirty="0" err="1"/>
              <a:t>исследование</a:t>
            </a:r>
            <a:r>
              <a:rPr dirty="0"/>
              <a:t> </a:t>
            </a:r>
            <a:r>
              <a:rPr dirty="0" err="1"/>
              <a:t>актуальным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городской</a:t>
            </a:r>
            <a:r>
              <a:rPr dirty="0"/>
              <a:t> </a:t>
            </a:r>
            <a:r>
              <a:rPr dirty="0" err="1"/>
              <a:t>аудитории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7200"/>
            <a:ext cx="6833652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199" y="4754880"/>
            <a:ext cx="71136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solidFill>
                  <a:srgbClr val="323232"/>
                </a:solidFill>
              </a:defRPr>
            </a:pPr>
            <a:r>
              <a:t>Особый интерес у респондентов вызвали исторические достопримечательности и парки, отражая стремление к культурному и активному отдыху.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_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7200"/>
            <a:ext cx="5851619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199" y="4754880"/>
            <a:ext cx="711363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solidFill>
                  <a:srgbClr val="323232"/>
                </a:solidFill>
              </a:defRPr>
            </a:pPr>
            <a:r>
              <a:rPr dirty="0" err="1"/>
              <a:t>Большая</a:t>
            </a:r>
            <a:r>
              <a:rPr dirty="0"/>
              <a:t> </a:t>
            </a:r>
            <a:r>
              <a:rPr dirty="0" err="1"/>
              <a:t>часть</a:t>
            </a:r>
            <a:r>
              <a:rPr dirty="0"/>
              <a:t> </a:t>
            </a:r>
            <a:r>
              <a:rPr dirty="0" err="1"/>
              <a:t>участников</a:t>
            </a:r>
            <a:r>
              <a:rPr dirty="0"/>
              <a:t> </a:t>
            </a:r>
            <a:r>
              <a:rPr dirty="0" err="1"/>
              <a:t>указала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важность</a:t>
            </a:r>
            <a:r>
              <a:rPr dirty="0"/>
              <a:t> </a:t>
            </a:r>
            <a:r>
              <a:rPr dirty="0" err="1"/>
              <a:t>описаний</a:t>
            </a:r>
            <a:r>
              <a:rPr dirty="0"/>
              <a:t> и </a:t>
            </a:r>
            <a:r>
              <a:rPr dirty="0" err="1"/>
              <a:t>исторических</a:t>
            </a:r>
            <a:r>
              <a:rPr dirty="0"/>
              <a:t> </a:t>
            </a:r>
            <a:r>
              <a:rPr dirty="0" err="1"/>
              <a:t>справок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подчеркивает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познавательный</a:t>
            </a:r>
            <a:r>
              <a:rPr dirty="0"/>
              <a:t> </a:t>
            </a:r>
            <a:r>
              <a:rPr dirty="0" err="1"/>
              <a:t>интерес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_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7200"/>
            <a:ext cx="5563502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4754880"/>
            <a:ext cx="76839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solidFill>
                  <a:srgbClr val="323232"/>
                </a:solidFill>
              </a:defRPr>
            </a:pPr>
            <a:r>
              <a:t>Функция навигации оказалась крайне востребованной, что говорит о практическом подходе к использованию карт.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_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7200"/>
            <a:ext cx="4844518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4754880"/>
            <a:ext cx="73889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2000">
                <a:solidFill>
                  <a:srgbClr val="323232"/>
                </a:solidFill>
              </a:defRPr>
            </a:pPr>
            <a:r>
              <a:rPr dirty="0" err="1"/>
              <a:t>Веб-карта</a:t>
            </a:r>
            <a:r>
              <a:rPr dirty="0"/>
              <a:t> </a:t>
            </a:r>
            <a:r>
              <a:rPr dirty="0" err="1"/>
              <a:t>получила</a:t>
            </a:r>
            <a:r>
              <a:rPr dirty="0"/>
              <a:t> </a:t>
            </a:r>
            <a:r>
              <a:rPr dirty="0" err="1"/>
              <a:t>наибольшее</a:t>
            </a:r>
            <a:r>
              <a:rPr dirty="0"/>
              <a:t> </a:t>
            </a:r>
            <a:r>
              <a:rPr dirty="0" err="1"/>
              <a:t>количество</a:t>
            </a:r>
            <a:r>
              <a:rPr dirty="0"/>
              <a:t> </a:t>
            </a:r>
            <a:r>
              <a:rPr dirty="0" err="1"/>
              <a:t>голосов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указывает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предпочтение</a:t>
            </a:r>
            <a:r>
              <a:rPr dirty="0"/>
              <a:t> </a:t>
            </a:r>
            <a:r>
              <a:rPr dirty="0" err="1"/>
              <a:t>цифровых</a:t>
            </a:r>
            <a:r>
              <a:rPr dirty="0"/>
              <a:t> и </a:t>
            </a:r>
            <a:r>
              <a:rPr dirty="0" err="1"/>
              <a:t>доступных</a:t>
            </a:r>
            <a:r>
              <a:rPr dirty="0"/>
              <a:t> </a:t>
            </a:r>
            <a:r>
              <a:rPr dirty="0" err="1"/>
              <a:t>решений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1BF6-FB8F-20AD-D381-DCFEF172D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986781"/>
          </a:xfrm>
        </p:spPr>
        <p:txBody>
          <a:bodyPr>
            <a:normAutofit fontScale="90000"/>
          </a:bodyPr>
          <a:lstStyle/>
          <a:p>
            <a:r>
              <a:rPr lang="ru-RU" dirty="0"/>
              <a:t>Источником этих результатов был опрос </a:t>
            </a:r>
            <a:r>
              <a:rPr lang="en-US" dirty="0">
                <a:hlinkClick r:id="rId2"/>
              </a:rPr>
              <a:t>Google form</a:t>
            </a:r>
            <a:r>
              <a:rPr lang="ru-RU" dirty="0"/>
              <a:t>, который мы распространили в беседах ВК, для студентов</a:t>
            </a:r>
          </a:p>
        </p:txBody>
      </p:sp>
    </p:spTree>
    <p:extLst>
      <p:ext uri="{BB962C8B-B14F-4D97-AF65-F5344CB8AC3E}">
        <p14:creationId xmlns:p14="http://schemas.microsoft.com/office/powerpoint/2010/main" val="105139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129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Мы провели аналитику целевой аудитории и пришли к выводу о том, что большая часть заинтересованных, это подростки 18-25 лет, на основе этого мы составили дальнейшую информацию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Источником этих результатов был опрос Google form, который мы распространили в беседах ВК, для студентов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Денис Шангараев</cp:lastModifiedBy>
  <cp:revision>4</cp:revision>
  <dcterms:created xsi:type="dcterms:W3CDTF">2013-01-27T09:14:16Z</dcterms:created>
  <dcterms:modified xsi:type="dcterms:W3CDTF">2025-04-28T17:13:51Z</dcterms:modified>
  <cp:category/>
</cp:coreProperties>
</file>