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13"/>
  </p:notesMasterIdLst>
  <p:sldIdLst>
    <p:sldId id="256" r:id="rId2"/>
    <p:sldId id="261" r:id="rId3"/>
    <p:sldId id="289" r:id="rId4"/>
    <p:sldId id="262" r:id="rId5"/>
    <p:sldId id="258" r:id="rId6"/>
    <p:sldId id="285" r:id="rId7"/>
    <p:sldId id="264" r:id="rId8"/>
    <p:sldId id="280" r:id="rId9"/>
    <p:sldId id="288" r:id="rId10"/>
    <p:sldId id="287" r:id="rId11"/>
    <p:sldId id="284" r:id="rId12"/>
  </p:sldIdLst>
  <p:sldSz cx="9144000" cy="5143500" type="screen16x9"/>
  <p:notesSz cx="17348200" cy="9753600"/>
  <p:embeddedFontLst>
    <p:embeddedFont>
      <p:font typeface="BenchNine" panose="020B0604020202020204" charset="0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hau Philomene One" panose="020B0604020202020204" charset="0"/>
      <p:regular r:id="rId20"/>
      <p:italic r:id="rId21"/>
    </p:embeddedFont>
    <p:embeddedFont>
      <p:font typeface="Monly Lite Bold" panose="020B0806030504020204" pitchFamily="34" charset="0"/>
      <p:bold r:id="rId22"/>
    </p:embeddedFont>
    <p:embeddedFont>
      <p:font typeface="Posterama" panose="020B0504020200020000" pitchFamily="34" charset="0"/>
      <p:regular r:id="rId23"/>
      <p:bold r:id="rId24"/>
      <p:italic r:id="rId25"/>
      <p:boldItalic r:id="rId26"/>
    </p:embeddedFont>
    <p:embeddedFont>
      <p:font typeface="Rokkitt Regular" panose="020B0604020202020204" charset="0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9AA0A6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F40"/>
    <a:srgbClr val="71745E"/>
    <a:srgbClr val="F8FF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13693C1-07AD-4B03-A60B-9CD681C54B6B}">
  <a:tblStyle styleId="{313693C1-07AD-4B03-A60B-9CD681C54B6B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34" autoAdjust="0"/>
    <p:restoredTop sz="94605" autoAdjust="0"/>
  </p:normalViewPr>
  <p:slideViewPr>
    <p:cSldViewPr snapToGrid="0">
      <p:cViewPr varScale="1">
        <p:scale>
          <a:sx n="107" d="100"/>
          <a:sy n="107" d="100"/>
        </p:scale>
        <p:origin x="1056" y="82"/>
      </p:cViewPr>
      <p:guideLst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-131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894747" y="731500"/>
            <a:ext cx="115605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551" cy="43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c68a97855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24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c68a97855_0_33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4c68a97855_0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24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4c68a97855_0_302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4c8996e154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24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4c8996e154_0_28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4c68a97855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24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4c68a97855_0_83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4c68a97855_1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24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4c68a97855_1_65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58b56fcf48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24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58b56fcf48_0_79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g4c6f126ef7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24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5" name="Google Shape;785;g4c6f126ef7_1_5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4c8996e154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24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4c8996e154_0_28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3516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4c6f126ef7_1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24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4c6f126ef7_1_202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TLE OPENING" type="obj">
  <p:cSld name="OBJECT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1485000" y="1816940"/>
            <a:ext cx="6174000" cy="10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i="0">
                <a:solidFill>
                  <a:srgbClr val="C6D9BB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3300">
                <a:solidFill>
                  <a:srgbClr val="C6D9BB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3300">
                <a:solidFill>
                  <a:srgbClr val="C6D9BB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3300">
                <a:solidFill>
                  <a:srgbClr val="C6D9BB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3300">
                <a:solidFill>
                  <a:srgbClr val="C6D9BB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3300">
                <a:solidFill>
                  <a:srgbClr val="C6D9BB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3300">
                <a:solidFill>
                  <a:srgbClr val="C6D9BB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3300">
                <a:solidFill>
                  <a:srgbClr val="C6D9BB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3300">
                <a:solidFill>
                  <a:srgbClr val="C6D9BB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206600" y="2908725"/>
            <a:ext cx="2730900" cy="78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C6D9BB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C6D9BB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C6D9BB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C6D9BB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C6D9BB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C6D9BB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C6D9BB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C6D9BB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C6D9B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9AD4C"/>
          </p15:clr>
        </p15:guide>
        <p15:guide id="2" orient="horz" pos="1707">
          <p15:clr>
            <a:srgbClr val="FA7B17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&amp; DESIGN 1">
  <p:cSld name="TITTLE &amp; DESIGN 1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/>
          <p:nvPr/>
        </p:nvSpPr>
        <p:spPr>
          <a:xfrm flipH="1">
            <a:off x="6207900" y="1537025"/>
            <a:ext cx="2936100" cy="3625500"/>
          </a:xfrm>
          <a:prstGeom prst="rect">
            <a:avLst/>
          </a:prstGeom>
          <a:solidFill>
            <a:srgbClr val="A2A5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6704776" y="1838004"/>
            <a:ext cx="34095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8FFF5"/>
              </a:buClr>
              <a:buSzPts val="2500"/>
              <a:buNone/>
              <a:defRPr sz="2500" i="0">
                <a:solidFill>
                  <a:srgbClr val="F8FFF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8FFF5"/>
              </a:buClr>
              <a:buSzPts val="2500"/>
              <a:buNone/>
              <a:defRPr sz="2500">
                <a:solidFill>
                  <a:srgbClr val="F8FFF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8FFF5"/>
              </a:buClr>
              <a:buSzPts val="2500"/>
              <a:buNone/>
              <a:defRPr sz="2500">
                <a:solidFill>
                  <a:srgbClr val="F8FFF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8FFF5"/>
              </a:buClr>
              <a:buSzPts val="2500"/>
              <a:buNone/>
              <a:defRPr sz="2500">
                <a:solidFill>
                  <a:srgbClr val="F8FFF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8FFF5"/>
              </a:buClr>
              <a:buSzPts val="2500"/>
              <a:buNone/>
              <a:defRPr sz="2500">
                <a:solidFill>
                  <a:srgbClr val="F8FFF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8FFF5"/>
              </a:buClr>
              <a:buSzPts val="2500"/>
              <a:buNone/>
              <a:defRPr sz="2500">
                <a:solidFill>
                  <a:srgbClr val="F8FFF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8FFF5"/>
              </a:buClr>
              <a:buSzPts val="2500"/>
              <a:buNone/>
              <a:defRPr sz="2500">
                <a:solidFill>
                  <a:srgbClr val="F8FFF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8FFF5"/>
              </a:buClr>
              <a:buSzPts val="2500"/>
              <a:buNone/>
              <a:defRPr sz="2500">
                <a:solidFill>
                  <a:srgbClr val="F8FFF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8FFF5"/>
              </a:buClr>
              <a:buSzPts val="2500"/>
              <a:buNone/>
              <a:defRPr sz="2500">
                <a:solidFill>
                  <a:srgbClr val="F8FFF5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subTitle" idx="1"/>
          </p:nvPr>
        </p:nvSpPr>
        <p:spPr>
          <a:xfrm>
            <a:off x="6704776" y="2731746"/>
            <a:ext cx="1572600" cy="18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8FFF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8FFF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8FFF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8FFF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8FFF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8FFF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8FFF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8FFF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8FFF5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8717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&amp; SUBTITLE">
  <p:cSld name="OBJECT_1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804925" y="1812419"/>
            <a:ext cx="1534200" cy="9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i="0">
                <a:solidFill>
                  <a:srgbClr val="C6D9BB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3300">
                <a:solidFill>
                  <a:srgbClr val="C6D9BB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3300">
                <a:solidFill>
                  <a:srgbClr val="C6D9BB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3300">
                <a:solidFill>
                  <a:srgbClr val="C6D9BB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3300">
                <a:solidFill>
                  <a:srgbClr val="C6D9BB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3300">
                <a:solidFill>
                  <a:srgbClr val="C6D9BB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3300">
                <a:solidFill>
                  <a:srgbClr val="C6D9BB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3300">
                <a:solidFill>
                  <a:srgbClr val="C6D9BB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3300">
                <a:solidFill>
                  <a:srgbClr val="C6D9BB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3698750" y="2845443"/>
            <a:ext cx="1746600" cy="15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C6D9BB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C6D9BB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C6D9BB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C6D9BB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C6D9BB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C6D9BB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C6D9BB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C6D9BB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C6D9B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9AD4C"/>
          </p15:clr>
        </p15:guide>
        <p15:guide id="2" orient="horz" pos="1715">
          <p15:clr>
            <a:srgbClr val="F9AD4C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&amp; TEXT">
  <p:cSld name="Title Slid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08900" y="1403875"/>
            <a:ext cx="3189000" cy="10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"/>
              <a:buNone/>
              <a:defRPr sz="330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ubTitle" idx="1"/>
          </p:nvPr>
        </p:nvSpPr>
        <p:spPr>
          <a:xfrm>
            <a:off x="808900" y="2579800"/>
            <a:ext cx="3561000" cy="144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67">
          <p15:clr>
            <a:srgbClr val="F9AD4C"/>
          </p15:clr>
        </p15:guide>
        <p15:guide id="2" pos="510">
          <p15:clr>
            <a:srgbClr val="F9AD4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&amp; TWO COLUMNS">
  <p:cSld name="CUSTOM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/>
          <p:nvPr/>
        </p:nvSpPr>
        <p:spPr>
          <a:xfrm>
            <a:off x="1756075" y="1770125"/>
            <a:ext cx="2637393" cy="3373374"/>
          </a:xfrm>
          <a:custGeom>
            <a:avLst/>
            <a:gdLst/>
            <a:ahLst/>
            <a:cxnLst/>
            <a:rect l="l" t="t" r="r" b="b"/>
            <a:pathLst>
              <a:path w="7080250" h="5918200" extrusionOk="0">
                <a:moveTo>
                  <a:pt x="7080161" y="5918200"/>
                </a:moveTo>
                <a:lnTo>
                  <a:pt x="0" y="5918200"/>
                </a:lnTo>
                <a:lnTo>
                  <a:pt x="0" y="0"/>
                </a:lnTo>
                <a:lnTo>
                  <a:pt x="7080161" y="0"/>
                </a:lnTo>
                <a:lnTo>
                  <a:pt x="7080161" y="5918200"/>
                </a:lnTo>
                <a:close/>
              </a:path>
            </a:pathLst>
          </a:custGeom>
          <a:solidFill>
            <a:srgbClr val="A2A58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8"/>
          <p:cNvSpPr txBox="1">
            <a:spLocks noGrp="1"/>
          </p:cNvSpPr>
          <p:nvPr>
            <p:ph type="subTitle" idx="1"/>
          </p:nvPr>
        </p:nvSpPr>
        <p:spPr>
          <a:xfrm>
            <a:off x="2102915" y="3186937"/>
            <a:ext cx="1944300" cy="69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8FFF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8FFF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8FFF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8FFF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8FFF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8FFF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8FFF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8FFF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8FFF5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2319387" y="2649662"/>
            <a:ext cx="15156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8FFF5"/>
              </a:buClr>
              <a:buSzPts val="1600"/>
              <a:buNone/>
              <a:defRPr sz="1600" i="0">
                <a:solidFill>
                  <a:srgbClr val="F8FFF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8FFF5"/>
              </a:buClr>
              <a:buSzPts val="1600"/>
              <a:buNone/>
              <a:defRPr sz="1600">
                <a:solidFill>
                  <a:srgbClr val="F8FFF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8FFF5"/>
              </a:buClr>
              <a:buSzPts val="1600"/>
              <a:buNone/>
              <a:defRPr sz="1600">
                <a:solidFill>
                  <a:srgbClr val="F8FFF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8FFF5"/>
              </a:buClr>
              <a:buSzPts val="1600"/>
              <a:buNone/>
              <a:defRPr sz="1600">
                <a:solidFill>
                  <a:srgbClr val="F8FFF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8FFF5"/>
              </a:buClr>
              <a:buSzPts val="1600"/>
              <a:buNone/>
              <a:defRPr sz="1600">
                <a:solidFill>
                  <a:srgbClr val="F8FFF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8FFF5"/>
              </a:buClr>
              <a:buSzPts val="1600"/>
              <a:buNone/>
              <a:defRPr sz="1600">
                <a:solidFill>
                  <a:srgbClr val="F8FFF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8FFF5"/>
              </a:buClr>
              <a:buSzPts val="1600"/>
              <a:buNone/>
              <a:defRPr sz="1600">
                <a:solidFill>
                  <a:srgbClr val="F8FFF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8FFF5"/>
              </a:buClr>
              <a:buSzPts val="1600"/>
              <a:buNone/>
              <a:defRPr sz="1600">
                <a:solidFill>
                  <a:srgbClr val="F8FFF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8FFF5"/>
              </a:buClr>
              <a:buSzPts val="1600"/>
              <a:buNone/>
              <a:defRPr sz="1600">
                <a:solidFill>
                  <a:srgbClr val="F8FFF5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title" idx="2"/>
          </p:nvPr>
        </p:nvSpPr>
        <p:spPr>
          <a:xfrm>
            <a:off x="705000" y="265300"/>
            <a:ext cx="77340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1" name="Google Shape;41;p8"/>
          <p:cNvSpPr/>
          <p:nvPr/>
        </p:nvSpPr>
        <p:spPr>
          <a:xfrm>
            <a:off x="4749975" y="1770125"/>
            <a:ext cx="2637393" cy="3373374"/>
          </a:xfrm>
          <a:custGeom>
            <a:avLst/>
            <a:gdLst/>
            <a:ahLst/>
            <a:cxnLst/>
            <a:rect l="l" t="t" r="r" b="b"/>
            <a:pathLst>
              <a:path w="7080250" h="5918200" extrusionOk="0">
                <a:moveTo>
                  <a:pt x="7080161" y="5918200"/>
                </a:moveTo>
                <a:lnTo>
                  <a:pt x="0" y="5918200"/>
                </a:lnTo>
                <a:lnTo>
                  <a:pt x="0" y="0"/>
                </a:lnTo>
                <a:lnTo>
                  <a:pt x="7080161" y="0"/>
                </a:lnTo>
                <a:lnTo>
                  <a:pt x="7080161" y="5918200"/>
                </a:lnTo>
                <a:close/>
              </a:path>
            </a:pathLst>
          </a:custGeom>
          <a:solidFill>
            <a:srgbClr val="A2A58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8"/>
          <p:cNvSpPr txBox="1">
            <a:spLocks noGrp="1"/>
          </p:cNvSpPr>
          <p:nvPr>
            <p:ph type="subTitle" idx="3"/>
          </p:nvPr>
        </p:nvSpPr>
        <p:spPr>
          <a:xfrm>
            <a:off x="5096265" y="3186937"/>
            <a:ext cx="1944300" cy="69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8FFF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8FFF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8FFF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8FFF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8FFF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8FFF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8FFF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8FFF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8FFF5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title" idx="4"/>
          </p:nvPr>
        </p:nvSpPr>
        <p:spPr>
          <a:xfrm>
            <a:off x="5312737" y="2649662"/>
            <a:ext cx="15156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8FFF5"/>
              </a:buClr>
              <a:buSzPts val="1600"/>
              <a:buNone/>
              <a:defRPr sz="1600" i="0">
                <a:solidFill>
                  <a:srgbClr val="F8FFF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8FFF5"/>
              </a:buClr>
              <a:buSzPts val="1600"/>
              <a:buNone/>
              <a:defRPr sz="1600">
                <a:solidFill>
                  <a:srgbClr val="F8FFF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8FFF5"/>
              </a:buClr>
              <a:buSzPts val="1600"/>
              <a:buNone/>
              <a:defRPr sz="1600">
                <a:solidFill>
                  <a:srgbClr val="F8FFF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8FFF5"/>
              </a:buClr>
              <a:buSzPts val="1600"/>
              <a:buNone/>
              <a:defRPr sz="1600">
                <a:solidFill>
                  <a:srgbClr val="F8FFF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8FFF5"/>
              </a:buClr>
              <a:buSzPts val="1600"/>
              <a:buNone/>
              <a:defRPr sz="1600">
                <a:solidFill>
                  <a:srgbClr val="F8FFF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8FFF5"/>
              </a:buClr>
              <a:buSzPts val="1600"/>
              <a:buNone/>
              <a:defRPr sz="1600">
                <a:solidFill>
                  <a:srgbClr val="F8FFF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8FFF5"/>
              </a:buClr>
              <a:buSzPts val="1600"/>
              <a:buNone/>
              <a:defRPr sz="1600">
                <a:solidFill>
                  <a:srgbClr val="F8FFF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8FFF5"/>
              </a:buClr>
              <a:buSzPts val="1600"/>
              <a:buNone/>
              <a:defRPr sz="1600">
                <a:solidFill>
                  <a:srgbClr val="F8FFF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8FFF5"/>
              </a:buClr>
              <a:buSzPts val="1600"/>
              <a:buNone/>
              <a:defRPr sz="1600">
                <a:solidFill>
                  <a:srgbClr val="F8FFF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66">
          <p15:clr>
            <a:srgbClr val="F9AD4C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1">
  <p:cSld name="CUSTOM_12_1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>
            <a:spLocks noGrp="1"/>
          </p:cNvSpPr>
          <p:nvPr>
            <p:ph type="title"/>
          </p:nvPr>
        </p:nvSpPr>
        <p:spPr>
          <a:xfrm flipH="1">
            <a:off x="1600688" y="2926525"/>
            <a:ext cx="4456500" cy="6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500"/>
              <a:buNone/>
              <a:defRPr sz="2500" i="0">
                <a:solidFill>
                  <a:srgbClr val="4D4F4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500"/>
              <a:buNone/>
              <a:defRPr sz="2500">
                <a:solidFill>
                  <a:srgbClr val="4D4F4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500"/>
              <a:buNone/>
              <a:defRPr sz="2500">
                <a:solidFill>
                  <a:srgbClr val="4D4F4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500"/>
              <a:buNone/>
              <a:defRPr sz="2500">
                <a:solidFill>
                  <a:srgbClr val="4D4F4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500"/>
              <a:buNone/>
              <a:defRPr sz="2500">
                <a:solidFill>
                  <a:srgbClr val="4D4F4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500"/>
              <a:buNone/>
              <a:defRPr sz="2500">
                <a:solidFill>
                  <a:srgbClr val="4D4F4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500"/>
              <a:buNone/>
              <a:defRPr sz="2500">
                <a:solidFill>
                  <a:srgbClr val="4D4F4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500"/>
              <a:buNone/>
              <a:defRPr sz="2500">
                <a:solidFill>
                  <a:srgbClr val="4D4F4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500"/>
              <a:buNone/>
              <a:defRPr sz="2500">
                <a:solidFill>
                  <a:srgbClr val="4D4F40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subTitle" idx="1"/>
          </p:nvPr>
        </p:nvSpPr>
        <p:spPr>
          <a:xfrm flipH="1">
            <a:off x="1600688" y="3625900"/>
            <a:ext cx="3339000" cy="35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4D4F4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4D4F4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4D4F4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4D4F4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4D4F4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4D4F4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4D4F4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4D4F4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4D4F40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10"/>
          <p:cNvSpPr/>
          <p:nvPr/>
        </p:nvSpPr>
        <p:spPr>
          <a:xfrm flipH="1">
            <a:off x="6505500" y="0"/>
            <a:ext cx="2638500" cy="5162700"/>
          </a:xfrm>
          <a:prstGeom prst="rect">
            <a:avLst/>
          </a:prstGeom>
          <a:solidFill>
            <a:srgbClr val="A2A5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0"/>
          <p:cNvSpPr/>
          <p:nvPr/>
        </p:nvSpPr>
        <p:spPr>
          <a:xfrm flipH="1">
            <a:off x="75" y="1026150"/>
            <a:ext cx="1152300" cy="3110400"/>
          </a:xfrm>
          <a:prstGeom prst="rect">
            <a:avLst/>
          </a:prstGeom>
          <a:solidFill>
            <a:srgbClr val="A2A5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type="blank">
  <p:cSld name="BLANK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_12">
    <p:bg>
      <p:bgPr>
        <a:noFill/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2629800" y="1993400"/>
            <a:ext cx="3884400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1200"/>
              <a:buNone/>
              <a:defRPr sz="1200" i="0">
                <a:solidFill>
                  <a:srgbClr val="C6D9B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1300"/>
              <a:buFont typeface="BenchNine"/>
              <a:buNone/>
              <a:defRPr sz="1300">
                <a:solidFill>
                  <a:srgbClr val="C6D9BB"/>
                </a:solidFill>
                <a:latin typeface="BenchNine"/>
                <a:ea typeface="BenchNine"/>
                <a:cs typeface="BenchNine"/>
                <a:sym typeface="BenchNi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1300"/>
              <a:buFont typeface="BenchNine"/>
              <a:buNone/>
              <a:defRPr sz="1300">
                <a:solidFill>
                  <a:srgbClr val="C6D9BB"/>
                </a:solidFill>
                <a:latin typeface="BenchNine"/>
                <a:ea typeface="BenchNine"/>
                <a:cs typeface="BenchNine"/>
                <a:sym typeface="BenchNi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1300"/>
              <a:buFont typeface="BenchNine"/>
              <a:buNone/>
              <a:defRPr sz="1300">
                <a:solidFill>
                  <a:srgbClr val="C6D9BB"/>
                </a:solidFill>
                <a:latin typeface="BenchNine"/>
                <a:ea typeface="BenchNine"/>
                <a:cs typeface="BenchNine"/>
                <a:sym typeface="BenchNi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1300"/>
              <a:buFont typeface="BenchNine"/>
              <a:buNone/>
              <a:defRPr sz="1300">
                <a:solidFill>
                  <a:srgbClr val="C6D9BB"/>
                </a:solidFill>
                <a:latin typeface="BenchNine"/>
                <a:ea typeface="BenchNine"/>
                <a:cs typeface="BenchNine"/>
                <a:sym typeface="BenchNi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1300"/>
              <a:buFont typeface="BenchNine"/>
              <a:buNone/>
              <a:defRPr sz="1300">
                <a:solidFill>
                  <a:srgbClr val="C6D9BB"/>
                </a:solidFill>
                <a:latin typeface="BenchNine"/>
                <a:ea typeface="BenchNine"/>
                <a:cs typeface="BenchNine"/>
                <a:sym typeface="BenchNi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1300"/>
              <a:buFont typeface="BenchNine"/>
              <a:buNone/>
              <a:defRPr sz="1300">
                <a:solidFill>
                  <a:srgbClr val="C6D9BB"/>
                </a:solidFill>
                <a:latin typeface="BenchNine"/>
                <a:ea typeface="BenchNine"/>
                <a:cs typeface="BenchNine"/>
                <a:sym typeface="BenchNi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1300"/>
              <a:buFont typeface="BenchNine"/>
              <a:buNone/>
              <a:defRPr sz="1300">
                <a:solidFill>
                  <a:srgbClr val="C6D9BB"/>
                </a:solidFill>
                <a:latin typeface="BenchNine"/>
                <a:ea typeface="BenchNine"/>
                <a:cs typeface="BenchNine"/>
                <a:sym typeface="BenchNi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1300"/>
              <a:buFont typeface="BenchNine"/>
              <a:buNone/>
              <a:defRPr sz="1300">
                <a:solidFill>
                  <a:srgbClr val="C6D9BB"/>
                </a:solidFill>
                <a:latin typeface="BenchNine"/>
                <a:ea typeface="BenchNine"/>
                <a:cs typeface="BenchNine"/>
                <a:sym typeface="BenchNine"/>
              </a:defRPr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ubTitle" idx="1"/>
          </p:nvPr>
        </p:nvSpPr>
        <p:spPr>
          <a:xfrm>
            <a:off x="2629800" y="1176100"/>
            <a:ext cx="3884400" cy="699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C6D9B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C6D9B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C6D9B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C6D9B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C6D9B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C6D9B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C6D9B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C6D9B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C6D9BB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1412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>
  <p:cSld name="BIG 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/>
          <p:nvPr/>
        </p:nvSpPr>
        <p:spPr>
          <a:xfrm>
            <a:off x="5616825" y="0"/>
            <a:ext cx="3215100" cy="3825900"/>
          </a:xfrm>
          <a:prstGeom prst="rect">
            <a:avLst/>
          </a:prstGeom>
          <a:solidFill>
            <a:srgbClr val="A2A586"/>
          </a:solidFill>
          <a:ln>
            <a:noFill/>
          </a:ln>
        </p:spPr>
        <p:txBody>
          <a:bodyPr spcFirstLastPara="1" wrap="square" lIns="48200" tIns="48200" rIns="48200" bIns="482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5865825" y="1528150"/>
            <a:ext cx="2717100" cy="90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rgbClr val="F8FFF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0521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FF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29349" y="731450"/>
            <a:ext cx="5885400" cy="12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700"/>
              <a:buFont typeface="Chau Philomene One"/>
              <a:buNone/>
              <a:defRPr sz="3300" i="0" u="none" strike="noStrike" cap="none">
                <a:solidFill>
                  <a:srgbClr val="4D4F40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700"/>
              <a:buFont typeface="Chau Philomene One"/>
              <a:buNone/>
              <a:defRPr sz="900">
                <a:solidFill>
                  <a:srgbClr val="4D4F40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700"/>
              <a:buFont typeface="Chau Philomene One"/>
              <a:buNone/>
              <a:defRPr sz="900">
                <a:solidFill>
                  <a:srgbClr val="4D4F40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700"/>
              <a:buFont typeface="Chau Philomene One"/>
              <a:buNone/>
              <a:defRPr sz="900">
                <a:solidFill>
                  <a:srgbClr val="4D4F40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700"/>
              <a:buFont typeface="Chau Philomene One"/>
              <a:buNone/>
              <a:defRPr sz="900">
                <a:solidFill>
                  <a:srgbClr val="4D4F40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700"/>
              <a:buFont typeface="Chau Philomene One"/>
              <a:buNone/>
              <a:defRPr sz="900">
                <a:solidFill>
                  <a:srgbClr val="4D4F40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700"/>
              <a:buFont typeface="Chau Philomene One"/>
              <a:buNone/>
              <a:defRPr sz="900">
                <a:solidFill>
                  <a:srgbClr val="4D4F40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700"/>
              <a:buFont typeface="Chau Philomene One"/>
              <a:buNone/>
              <a:defRPr sz="900">
                <a:solidFill>
                  <a:srgbClr val="4D4F40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700"/>
              <a:buFont typeface="Chau Philomene One"/>
              <a:buNone/>
              <a:defRPr sz="900">
                <a:solidFill>
                  <a:srgbClr val="4D4F40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90725" y="2374775"/>
            <a:ext cx="43659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1200"/>
              <a:buFont typeface="Rokkitt Regular"/>
              <a:buNone/>
              <a:defRPr sz="1200" i="0" u="none" strike="noStrike" cap="none">
                <a:solidFill>
                  <a:srgbClr val="4D4F40"/>
                </a:solidFill>
                <a:latin typeface="Rokkitt Regular"/>
                <a:ea typeface="Rokkitt Regular"/>
                <a:cs typeface="Rokkitt Regular"/>
                <a:sym typeface="Rokkitt Regular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1200"/>
              <a:buFont typeface="Rokkitt Regular"/>
              <a:buNone/>
              <a:defRPr sz="1200" i="0" u="none" strike="noStrike" cap="none">
                <a:solidFill>
                  <a:srgbClr val="4D4F40"/>
                </a:solidFill>
                <a:latin typeface="Rokkitt Regular"/>
                <a:ea typeface="Rokkitt Regular"/>
                <a:cs typeface="Rokkitt Regular"/>
                <a:sym typeface="Rokkitt Regular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1200"/>
              <a:buFont typeface="Rokkitt Regular"/>
              <a:buNone/>
              <a:defRPr sz="1200" i="0" u="none" strike="noStrike" cap="none">
                <a:solidFill>
                  <a:srgbClr val="4D4F40"/>
                </a:solidFill>
                <a:latin typeface="Rokkitt Regular"/>
                <a:ea typeface="Rokkitt Regular"/>
                <a:cs typeface="Rokkitt Regular"/>
                <a:sym typeface="Rokkitt Regular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1200"/>
              <a:buFont typeface="Rokkitt Regular"/>
              <a:buNone/>
              <a:defRPr sz="1200" i="0" u="none" strike="noStrike" cap="none">
                <a:solidFill>
                  <a:srgbClr val="4D4F40"/>
                </a:solidFill>
                <a:latin typeface="Rokkitt Regular"/>
                <a:ea typeface="Rokkitt Regular"/>
                <a:cs typeface="Rokkitt Regular"/>
                <a:sym typeface="Rokkitt Regular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1200"/>
              <a:buFont typeface="Rokkitt Regular"/>
              <a:buNone/>
              <a:defRPr sz="1200" i="0" u="none" strike="noStrike" cap="none">
                <a:solidFill>
                  <a:srgbClr val="4D4F40"/>
                </a:solidFill>
                <a:latin typeface="Rokkitt Regular"/>
                <a:ea typeface="Rokkitt Regular"/>
                <a:cs typeface="Rokkitt Regular"/>
                <a:sym typeface="Rokkitt Regular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1200"/>
              <a:buFont typeface="Rokkitt Regular"/>
              <a:buNone/>
              <a:defRPr sz="1200" i="0" u="none" strike="noStrike" cap="none">
                <a:solidFill>
                  <a:srgbClr val="4D4F40"/>
                </a:solidFill>
                <a:latin typeface="Rokkitt Regular"/>
                <a:ea typeface="Rokkitt Regular"/>
                <a:cs typeface="Rokkitt Regular"/>
                <a:sym typeface="Rokkitt Regular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1200"/>
              <a:buFont typeface="Rokkitt Regular"/>
              <a:buNone/>
              <a:defRPr sz="1200" i="0" u="none" strike="noStrike" cap="none">
                <a:solidFill>
                  <a:srgbClr val="4D4F40"/>
                </a:solidFill>
                <a:latin typeface="Rokkitt Regular"/>
                <a:ea typeface="Rokkitt Regular"/>
                <a:cs typeface="Rokkitt Regular"/>
                <a:sym typeface="Rokkitt Regular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1200"/>
              <a:buFont typeface="Rokkitt Regular"/>
              <a:buNone/>
              <a:defRPr sz="1200" i="0" u="none" strike="noStrike" cap="none">
                <a:solidFill>
                  <a:srgbClr val="4D4F40"/>
                </a:solidFill>
                <a:latin typeface="Rokkitt Regular"/>
                <a:ea typeface="Rokkitt Regular"/>
                <a:cs typeface="Rokkitt Regular"/>
                <a:sym typeface="Rokkitt Regular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1200"/>
              <a:buFont typeface="Rokkitt Regular"/>
              <a:buNone/>
              <a:defRPr sz="1200" i="0" u="none" strike="noStrike" cap="none">
                <a:solidFill>
                  <a:srgbClr val="4D4F40"/>
                </a:solidFill>
                <a:latin typeface="Rokkitt Regular"/>
                <a:ea typeface="Rokkitt Regular"/>
                <a:cs typeface="Rokkitt Regular"/>
                <a:sym typeface="Rokkitt Regula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4" r:id="rId4"/>
    <p:sldLayoutId id="2147483656" r:id="rId5"/>
    <p:sldLayoutId id="2147483668" r:id="rId6"/>
    <p:sldLayoutId id="2147483669" r:id="rId7"/>
    <p:sldLayoutId id="2147483672" r:id="rId8"/>
    <p:sldLayoutId id="2147483673" r:id="rId9"/>
    <p:sldLayoutId id="214748367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6"/>
          <p:cNvPicPr preferRelativeResize="0"/>
          <p:nvPr/>
        </p:nvPicPr>
        <p:blipFill rotWithShape="1">
          <a:blip r:embed="rId3">
            <a:alphaModFix/>
          </a:blip>
          <a:srcRect l="20233" t="12796" r="12921" b="30804"/>
          <a:stretch/>
        </p:blipFill>
        <p:spPr>
          <a:xfrm>
            <a:off x="0" y="0"/>
            <a:ext cx="914399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6"/>
          <p:cNvSpPr/>
          <p:nvPr/>
        </p:nvSpPr>
        <p:spPr>
          <a:xfrm>
            <a:off x="0" y="-19200"/>
            <a:ext cx="9144000" cy="5162700"/>
          </a:xfrm>
          <a:prstGeom prst="rect">
            <a:avLst/>
          </a:prstGeom>
          <a:solidFill>
            <a:srgbClr val="FFFFFF">
              <a:alpha val="1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52044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dirty="0">
                <a:solidFill>
                  <a:srgbClr val="F8FFF5"/>
                </a:solidFill>
                <a:latin typeface="Monly Lite Bold" panose="020B0806030504020204" pitchFamily="34" charset="0"/>
              </a:rPr>
              <a:t>airs</a:t>
            </a:r>
            <a:br>
              <a:rPr lang="ru-RU" sz="9600" dirty="0">
                <a:solidFill>
                  <a:srgbClr val="F8FFF5"/>
                </a:solidFill>
                <a:latin typeface="Monly Lite Bold" panose="020B0806030504020204" pitchFamily="34" charset="0"/>
              </a:rPr>
            </a:br>
            <a:r>
              <a:rPr lang="en-US" sz="9600" dirty="0" err="1">
                <a:solidFill>
                  <a:srgbClr val="F8FFF5"/>
                </a:solidFill>
                <a:latin typeface="Monly Lite Bold" panose="020B0806030504020204" pitchFamily="34" charset="0"/>
              </a:rPr>
              <a:t>ekateco</a:t>
            </a:r>
            <a:endParaRPr sz="8000" dirty="0">
              <a:solidFill>
                <a:srgbClr val="F8FFF5"/>
              </a:solidFill>
              <a:latin typeface="Monly Lite Bold" panose="020B0806030504020204" pitchFamily="34" charset="0"/>
            </a:endParaRPr>
          </a:p>
        </p:txBody>
      </p:sp>
      <p:sp>
        <p:nvSpPr>
          <p:cNvPr id="126" name="Google Shape;126;p26"/>
          <p:cNvSpPr txBox="1">
            <a:spLocks noGrp="1"/>
          </p:cNvSpPr>
          <p:nvPr>
            <p:ph type="subTitle" idx="1"/>
          </p:nvPr>
        </p:nvSpPr>
        <p:spPr>
          <a:xfrm>
            <a:off x="3228975" y="3744544"/>
            <a:ext cx="5915025" cy="78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F8FFF5"/>
                </a:solidFill>
                <a:latin typeface="Monly Lite Bold" panose="020B0806030504020204" pitchFamily="34" charset="0"/>
              </a:rPr>
              <a:t>Чиненов </a:t>
            </a:r>
            <a:r>
              <a:rPr lang="ru-RU" sz="2400" dirty="0" err="1">
                <a:solidFill>
                  <a:srgbClr val="F8FFF5"/>
                </a:solidFill>
                <a:latin typeface="Monly Lite Bold" panose="020B0806030504020204" pitchFamily="34" charset="0"/>
              </a:rPr>
              <a:t>александр</a:t>
            </a:r>
            <a:r>
              <a:rPr lang="ru-RU" sz="2400" dirty="0">
                <a:solidFill>
                  <a:srgbClr val="F8FFF5"/>
                </a:solidFill>
                <a:latin typeface="Monly Lite Bold" panose="020B0806030504020204" pitchFamily="34" charset="0"/>
              </a:rPr>
              <a:t> </a:t>
            </a:r>
            <a:r>
              <a:rPr lang="ru-RU" sz="2400" dirty="0" err="1">
                <a:solidFill>
                  <a:srgbClr val="F8FFF5"/>
                </a:solidFill>
                <a:latin typeface="Monly Lite Bold" panose="020B0806030504020204" pitchFamily="34" charset="0"/>
              </a:rPr>
              <a:t>андреевич</a:t>
            </a:r>
            <a:r>
              <a:rPr lang="ru-RU" sz="2400" dirty="0">
                <a:solidFill>
                  <a:srgbClr val="F8FFF5"/>
                </a:solidFill>
                <a:latin typeface="Monly Lite Bold" panose="020B0806030504020204" pitchFamily="34" charset="0"/>
              </a:rPr>
              <a:t>	</a:t>
            </a:r>
            <a:r>
              <a:rPr lang="ru-RU" sz="2400" dirty="0" err="1">
                <a:solidFill>
                  <a:srgbClr val="F8FFF5"/>
                </a:solidFill>
                <a:latin typeface="Monly Lite Bold" panose="020B0806030504020204" pitchFamily="34" charset="0"/>
              </a:rPr>
              <a:t>сухоплюева</a:t>
            </a:r>
            <a:r>
              <a:rPr lang="ru-RU" sz="2400" dirty="0">
                <a:solidFill>
                  <a:srgbClr val="F8FFF5"/>
                </a:solidFill>
                <a:latin typeface="Monly Lite Bold" panose="020B0806030504020204" pitchFamily="34" charset="0"/>
              </a:rPr>
              <a:t> анна  Андреевна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F8FFF5"/>
                </a:solidFill>
                <a:latin typeface="Monly Lite Bold" panose="020B0806030504020204" pitchFamily="34" charset="0"/>
              </a:rPr>
              <a:t>Ушакова </a:t>
            </a:r>
            <a:r>
              <a:rPr lang="ru-RU" sz="2400" dirty="0" err="1">
                <a:solidFill>
                  <a:srgbClr val="F8FFF5"/>
                </a:solidFill>
                <a:latin typeface="Monly Lite Bold" panose="020B0806030504020204" pitchFamily="34" charset="0"/>
              </a:rPr>
              <a:t>ирина</a:t>
            </a:r>
            <a:r>
              <a:rPr lang="ru-RU" sz="2400" dirty="0">
                <a:solidFill>
                  <a:srgbClr val="F8FFF5"/>
                </a:solidFill>
                <a:latin typeface="Monly Lite Bold" panose="020B0806030504020204" pitchFamily="34" charset="0"/>
              </a:rPr>
              <a:t> </a:t>
            </a:r>
            <a:r>
              <a:rPr lang="ru-RU" sz="2400" dirty="0" err="1">
                <a:solidFill>
                  <a:srgbClr val="F8FFF5"/>
                </a:solidFill>
                <a:latin typeface="Monly Lite Bold" panose="020B0806030504020204" pitchFamily="34" charset="0"/>
              </a:rPr>
              <a:t>александровна</a:t>
            </a:r>
            <a:r>
              <a:rPr lang="ru-RU" sz="2400" dirty="0">
                <a:solidFill>
                  <a:srgbClr val="F8FFF5"/>
                </a:solidFill>
                <a:latin typeface="Monly Lite Bold" panose="020B0806030504020204" pitchFamily="34" charset="0"/>
              </a:rPr>
              <a:t>	</a:t>
            </a:r>
            <a:r>
              <a:rPr lang="ru-RU" sz="2400" dirty="0" err="1">
                <a:solidFill>
                  <a:srgbClr val="F8FFF5"/>
                </a:solidFill>
                <a:latin typeface="Monly Lite Bold" panose="020B0806030504020204" pitchFamily="34" charset="0"/>
              </a:rPr>
              <a:t>мезенцев</a:t>
            </a:r>
            <a:r>
              <a:rPr lang="ru-RU" sz="2400" dirty="0">
                <a:solidFill>
                  <a:srgbClr val="F8FFF5"/>
                </a:solidFill>
                <a:latin typeface="Monly Lite Bold" panose="020B0806030504020204" pitchFamily="34" charset="0"/>
              </a:rPr>
              <a:t> </a:t>
            </a:r>
            <a:r>
              <a:rPr lang="ru-RU" sz="2400" dirty="0" err="1">
                <a:solidFill>
                  <a:srgbClr val="F8FFF5"/>
                </a:solidFill>
                <a:latin typeface="Monly Lite Bold" panose="020B0806030504020204" pitchFamily="34" charset="0"/>
              </a:rPr>
              <a:t>руслан</a:t>
            </a:r>
            <a:r>
              <a:rPr lang="ru-RU" sz="2400" dirty="0">
                <a:solidFill>
                  <a:srgbClr val="F8FFF5"/>
                </a:solidFill>
                <a:latin typeface="Monly Lite Bold" panose="020B0806030504020204" pitchFamily="34" charset="0"/>
              </a:rPr>
              <a:t> </a:t>
            </a:r>
            <a:r>
              <a:rPr lang="ru-RU" sz="2400" dirty="0" err="1">
                <a:solidFill>
                  <a:srgbClr val="F8FFF5"/>
                </a:solidFill>
                <a:latin typeface="Monly Lite Bold" panose="020B0806030504020204" pitchFamily="34" charset="0"/>
              </a:rPr>
              <a:t>валерьевич</a:t>
            </a:r>
            <a:endParaRPr sz="2400" dirty="0">
              <a:solidFill>
                <a:srgbClr val="F8FFF5"/>
              </a:solidFill>
              <a:latin typeface="Monly Lite Bold" panose="020B0806030504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стена, внутренний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9E29CA9E-6E0D-4BCF-911F-101BD39B3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3998" cy="5143500"/>
          </a:xfrm>
          <a:prstGeom prst="rect">
            <a:avLst/>
          </a:prstGeom>
        </p:spPr>
      </p:pic>
      <p:sp>
        <p:nvSpPr>
          <p:cNvPr id="24" name="Google Shape;267;p36">
            <a:extLst>
              <a:ext uri="{FF2B5EF4-FFF2-40B4-BE49-F238E27FC236}">
                <a16:creationId xmlns:a16="http://schemas.microsoft.com/office/drawing/2014/main" id="{5EC95576-9CC0-4A90-9F23-FEE26A514511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18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32"/>
          <p:cNvSpPr/>
          <p:nvPr/>
        </p:nvSpPr>
        <p:spPr>
          <a:xfrm>
            <a:off x="577358" y="1"/>
            <a:ext cx="2644473" cy="5143500"/>
          </a:xfrm>
          <a:custGeom>
            <a:avLst/>
            <a:gdLst/>
            <a:ahLst/>
            <a:cxnLst/>
            <a:rect l="l" t="t" r="r" b="b"/>
            <a:pathLst>
              <a:path w="7080250" h="5918200" extrusionOk="0">
                <a:moveTo>
                  <a:pt x="7080161" y="5918200"/>
                </a:moveTo>
                <a:lnTo>
                  <a:pt x="0" y="5918200"/>
                </a:lnTo>
                <a:lnTo>
                  <a:pt x="0" y="0"/>
                </a:lnTo>
                <a:lnTo>
                  <a:pt x="7080161" y="0"/>
                </a:lnTo>
                <a:lnTo>
                  <a:pt x="7080161" y="5918200"/>
                </a:lnTo>
                <a:close/>
              </a:path>
            </a:pathLst>
          </a:custGeom>
          <a:solidFill>
            <a:srgbClr val="A2A58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32"/>
          <p:cNvSpPr/>
          <p:nvPr/>
        </p:nvSpPr>
        <p:spPr>
          <a:xfrm>
            <a:off x="5950125" y="2378869"/>
            <a:ext cx="2637393" cy="2764631"/>
          </a:xfrm>
          <a:custGeom>
            <a:avLst/>
            <a:gdLst/>
            <a:ahLst/>
            <a:cxnLst/>
            <a:rect l="l" t="t" r="r" b="b"/>
            <a:pathLst>
              <a:path w="7080250" h="5918200" extrusionOk="0">
                <a:moveTo>
                  <a:pt x="7080161" y="5918200"/>
                </a:moveTo>
                <a:lnTo>
                  <a:pt x="0" y="5918200"/>
                </a:lnTo>
                <a:lnTo>
                  <a:pt x="0" y="0"/>
                </a:lnTo>
                <a:lnTo>
                  <a:pt x="7080161" y="0"/>
                </a:lnTo>
                <a:lnTo>
                  <a:pt x="7080161" y="5918200"/>
                </a:lnTo>
                <a:close/>
              </a:path>
            </a:pathLst>
          </a:custGeom>
          <a:solidFill>
            <a:srgbClr val="A2A58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32"/>
          <p:cNvSpPr txBox="1">
            <a:spLocks noGrp="1"/>
          </p:cNvSpPr>
          <p:nvPr>
            <p:ph type="title" idx="4294967295"/>
          </p:nvPr>
        </p:nvSpPr>
        <p:spPr>
          <a:xfrm>
            <a:off x="935831" y="235744"/>
            <a:ext cx="1950244" cy="1218407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latin typeface="Monly Lite Bold" panose="020B0806030504020204" pitchFamily="34" charset="0"/>
              </a:rPr>
              <a:t>Дальнейшие планы</a:t>
            </a:r>
            <a:endParaRPr sz="3200" dirty="0">
              <a:latin typeface="Monly Lite Bold" panose="020B0806030504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12D495E-A95A-4E97-88FD-3FAF96C611DA}"/>
              </a:ext>
            </a:extLst>
          </p:cNvPr>
          <p:cNvSpPr/>
          <p:nvPr/>
        </p:nvSpPr>
        <p:spPr>
          <a:xfrm>
            <a:off x="564355" y="1836389"/>
            <a:ext cx="284321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 Интеграции магазинов с органической продукцией в Екатеринбурге;</a:t>
            </a:r>
          </a:p>
          <a:p>
            <a:pPr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bg1">
                  <a:lumMod val="95000"/>
                </a:schemeClr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pPr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 Сотрудничество с приложениями-картами (2ГИС, </a:t>
            </a:r>
            <a:r>
              <a:rPr lang="ru-RU" sz="1600" dirty="0" err="1">
                <a:solidFill>
                  <a:schemeClr val="bg1">
                    <a:lumMod val="95000"/>
                  </a:schemeClr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Яндекс.Карты</a:t>
            </a:r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)</a:t>
            </a:r>
          </a:p>
          <a:p>
            <a:pPr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bg1">
                  <a:lumMod val="95000"/>
                </a:schemeClr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pPr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 Приложение для IOS и </a:t>
            </a:r>
            <a:r>
              <a:rPr lang="ru-RU" sz="1600" dirty="0" err="1">
                <a:solidFill>
                  <a:schemeClr val="bg1">
                    <a:lumMod val="95000"/>
                  </a:schemeClr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Android</a:t>
            </a:r>
            <a:endParaRPr lang="ru-RU" sz="1600" dirty="0">
              <a:solidFill>
                <a:schemeClr val="bg1">
                  <a:lumMod val="95000"/>
                </a:schemeClr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</p:txBody>
      </p:sp>
      <p:sp>
        <p:nvSpPr>
          <p:cNvPr id="29" name="Google Shape;190;p32">
            <a:extLst>
              <a:ext uri="{FF2B5EF4-FFF2-40B4-BE49-F238E27FC236}">
                <a16:creationId xmlns:a16="http://schemas.microsoft.com/office/drawing/2014/main" id="{63EF5649-5C1E-4698-821C-F69C2F052A60}"/>
              </a:ext>
            </a:extLst>
          </p:cNvPr>
          <p:cNvSpPr txBox="1">
            <a:spLocks/>
          </p:cNvSpPr>
          <p:nvPr/>
        </p:nvSpPr>
        <p:spPr>
          <a:xfrm>
            <a:off x="5972175" y="714376"/>
            <a:ext cx="2614613" cy="828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700"/>
              <a:buFont typeface="Chau Philomene One"/>
              <a:buNone/>
              <a:defRPr sz="3300" b="0" i="0" u="none" strike="noStrike" cap="none">
                <a:solidFill>
                  <a:srgbClr val="4D4F40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700"/>
              <a:buFont typeface="Chau Philomene One"/>
              <a:buNone/>
              <a:defRPr sz="900" b="0" i="0" u="none" strike="noStrike" cap="none">
                <a:solidFill>
                  <a:srgbClr val="4D4F40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700"/>
              <a:buFont typeface="Chau Philomene One"/>
              <a:buNone/>
              <a:defRPr sz="900" b="0" i="0" u="none" strike="noStrike" cap="none">
                <a:solidFill>
                  <a:srgbClr val="4D4F40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700"/>
              <a:buFont typeface="Chau Philomene One"/>
              <a:buNone/>
              <a:defRPr sz="900" b="0" i="0" u="none" strike="noStrike" cap="none">
                <a:solidFill>
                  <a:srgbClr val="4D4F40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700"/>
              <a:buFont typeface="Chau Philomene One"/>
              <a:buNone/>
              <a:defRPr sz="900" b="0" i="0" u="none" strike="noStrike" cap="none">
                <a:solidFill>
                  <a:srgbClr val="4D4F40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700"/>
              <a:buFont typeface="Chau Philomene One"/>
              <a:buNone/>
              <a:defRPr sz="900" b="0" i="0" u="none" strike="noStrike" cap="none">
                <a:solidFill>
                  <a:srgbClr val="4D4F40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700"/>
              <a:buFont typeface="Chau Philomene One"/>
              <a:buNone/>
              <a:defRPr sz="900" b="0" i="0" u="none" strike="noStrike" cap="none">
                <a:solidFill>
                  <a:srgbClr val="4D4F40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700"/>
              <a:buFont typeface="Chau Philomene One"/>
              <a:buNone/>
              <a:defRPr sz="900" b="0" i="0" u="none" strike="noStrike" cap="none">
                <a:solidFill>
                  <a:srgbClr val="4D4F40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700"/>
              <a:buFont typeface="Chau Philomene One"/>
              <a:buNone/>
              <a:defRPr sz="900" b="0" i="0" u="none" strike="noStrike" cap="none">
                <a:solidFill>
                  <a:srgbClr val="4D4F40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pPr algn="ctr"/>
            <a:r>
              <a:rPr lang="ru-RU" sz="5400" dirty="0">
                <a:solidFill>
                  <a:srgbClr val="71745E"/>
                </a:solidFill>
                <a:latin typeface="Monly Lite Bold" panose="020B0806030504020204" pitchFamily="34" charset="0"/>
              </a:rPr>
              <a:t>ИТОГ</a:t>
            </a:r>
            <a:endParaRPr lang="ru-RU" sz="3200" dirty="0">
              <a:solidFill>
                <a:srgbClr val="71745E"/>
              </a:solidFill>
              <a:latin typeface="Monly Lite Bold" panose="020B0806030504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FB25271-9F20-4242-A035-4F4559F82C8D}"/>
              </a:ext>
            </a:extLst>
          </p:cNvPr>
          <p:cNvSpPr/>
          <p:nvPr/>
        </p:nvSpPr>
        <p:spPr>
          <a:xfrm>
            <a:off x="5957888" y="2572763"/>
            <a:ext cx="253603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 </a:t>
            </a:r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Приобретение навыков в создании командного проекта</a:t>
            </a:r>
          </a:p>
          <a:p>
            <a:pPr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bg1">
                  <a:lumMod val="95000"/>
                </a:schemeClr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pPr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 Приобретение навыков создания сайта </a:t>
            </a:r>
          </a:p>
        </p:txBody>
      </p:sp>
    </p:spTree>
    <p:extLst>
      <p:ext uri="{BB962C8B-B14F-4D97-AF65-F5344CB8AC3E}">
        <p14:creationId xmlns:p14="http://schemas.microsoft.com/office/powerpoint/2010/main" val="4084716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54"/>
          <p:cNvSpPr txBox="1">
            <a:spLocks noGrp="1"/>
          </p:cNvSpPr>
          <p:nvPr>
            <p:ph type="title"/>
          </p:nvPr>
        </p:nvSpPr>
        <p:spPr>
          <a:xfrm>
            <a:off x="0" y="1150144"/>
            <a:ext cx="9144000" cy="101665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4D4F40"/>
                </a:solidFill>
                <a:latin typeface="Monly Lite Bold" panose="020B0806030504020204" pitchFamily="34" charset="0"/>
              </a:rPr>
              <a:t>Спасибо за внимание!</a:t>
            </a:r>
            <a:endParaRPr sz="6000" dirty="0">
              <a:solidFill>
                <a:srgbClr val="4D4F4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A586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1"/>
          <p:cNvSpPr txBox="1">
            <a:spLocks noGrp="1"/>
          </p:cNvSpPr>
          <p:nvPr>
            <p:ph type="subTitle" idx="1"/>
          </p:nvPr>
        </p:nvSpPr>
        <p:spPr>
          <a:xfrm>
            <a:off x="178593" y="1122475"/>
            <a:ext cx="4664869" cy="363526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latin typeface="Posterama" panose="020B0504020200020000" pitchFamily="34" charset="0"/>
                <a:cs typeface="Posterama" panose="020B0504020200020000" pitchFamily="34" charset="0"/>
              </a:rPr>
              <a:t>Площадь свалок в России занимает около 4 млн га. Это приблизительная площадь Московской области, а также Швейцарии.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1600" dirty="0"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latin typeface="Posterama" panose="020B0504020200020000" pitchFamily="34" charset="0"/>
                <a:cs typeface="Posterama" panose="020B0504020200020000" pitchFamily="34" charset="0"/>
              </a:rPr>
              <a:t>1 человек = 500 кг мусора в год =</a:t>
            </a:r>
            <a:r>
              <a:rPr lang="en-US" sz="1600" dirty="0">
                <a:latin typeface="Posterama" panose="020B0504020200020000" pitchFamily="34" charset="0"/>
                <a:cs typeface="Posterama" panose="020B0504020200020000" pitchFamily="34" charset="0"/>
              </a:rPr>
              <a:t>&gt;</a:t>
            </a:r>
            <a:r>
              <a:rPr lang="ru-RU" sz="1600" dirty="0">
                <a:latin typeface="Posterama" panose="020B0504020200020000" pitchFamily="34" charset="0"/>
                <a:cs typeface="Posterama" panose="020B0504020200020000" pitchFamily="34" charset="0"/>
              </a:rPr>
              <a:t> отравление еды и воды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1600" dirty="0"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latin typeface="Posterama" panose="020B0504020200020000" pitchFamily="34" charset="0"/>
                <a:cs typeface="Posterama" panose="020B0504020200020000" pitchFamily="34" charset="0"/>
              </a:rPr>
              <a:t>Сжигание мусора не только опасно, но и экономически не выгодно (в строительство МСЗ вкладывается в два раза больше средств, чем в создание предприятий, перерабатывающих отходы в новую продукцию)</a:t>
            </a:r>
          </a:p>
        </p:txBody>
      </p:sp>
      <p:sp>
        <p:nvSpPr>
          <p:cNvPr id="178" name="Google Shape;178;p31"/>
          <p:cNvSpPr txBox="1">
            <a:spLocks noGrp="1"/>
          </p:cNvSpPr>
          <p:nvPr>
            <p:ph type="title"/>
          </p:nvPr>
        </p:nvSpPr>
        <p:spPr>
          <a:xfrm>
            <a:off x="430282" y="350044"/>
            <a:ext cx="3189000" cy="58654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dirty="0">
                <a:solidFill>
                  <a:srgbClr val="F8FFF5"/>
                </a:solidFill>
                <a:latin typeface="Monly Lite Bold" panose="020B0806030504020204" pitchFamily="34" charset="0"/>
              </a:rPr>
              <a:t>Статистика </a:t>
            </a:r>
            <a:endParaRPr sz="4400" dirty="0">
              <a:solidFill>
                <a:srgbClr val="F8FFF5"/>
              </a:solidFill>
              <a:latin typeface="Monly Lite Bold" panose="020B0806030504020204" pitchFamily="34" charset="0"/>
            </a:endParaRPr>
          </a:p>
        </p:txBody>
      </p:sp>
      <p:pic>
        <p:nvPicPr>
          <p:cNvPr id="4" name="Рисунок 3" descr="Изображение выглядит как животное, моллюск, беспозвоночное&#10;&#10;Автоматически созданное описание">
            <a:extLst>
              <a:ext uri="{FF2B5EF4-FFF2-40B4-BE49-F238E27FC236}">
                <a16:creationId xmlns:a16="http://schemas.microsoft.com/office/drawing/2014/main" id="{35624D1E-23C0-4E4B-8A31-215408B64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6068" y="0"/>
            <a:ext cx="3887932" cy="5143500"/>
          </a:xfrm>
          <a:prstGeom prst="rect">
            <a:avLst/>
          </a:prstGeom>
        </p:spPr>
      </p:pic>
      <p:sp>
        <p:nvSpPr>
          <p:cNvPr id="5" name="Google Shape;124;p26">
            <a:extLst>
              <a:ext uri="{FF2B5EF4-FFF2-40B4-BE49-F238E27FC236}">
                <a16:creationId xmlns:a16="http://schemas.microsoft.com/office/drawing/2014/main" id="{4CDF9379-8FDA-4B5E-A6DA-CBDD4654D46B}"/>
              </a:ext>
            </a:extLst>
          </p:cNvPr>
          <p:cNvSpPr/>
          <p:nvPr/>
        </p:nvSpPr>
        <p:spPr>
          <a:xfrm>
            <a:off x="5236368" y="-19200"/>
            <a:ext cx="3907631" cy="5162700"/>
          </a:xfrm>
          <a:prstGeom prst="rect">
            <a:avLst/>
          </a:prstGeom>
          <a:solidFill>
            <a:srgbClr val="FFFFFF">
              <a:alpha val="1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7;p32">
            <a:extLst>
              <a:ext uri="{FF2B5EF4-FFF2-40B4-BE49-F238E27FC236}">
                <a16:creationId xmlns:a16="http://schemas.microsoft.com/office/drawing/2014/main" id="{E0386539-11E0-4F80-B4D0-B6CF5FB3B5F5}"/>
              </a:ext>
            </a:extLst>
          </p:cNvPr>
          <p:cNvSpPr/>
          <p:nvPr/>
        </p:nvSpPr>
        <p:spPr>
          <a:xfrm>
            <a:off x="6865620" y="0"/>
            <a:ext cx="2278380" cy="5143500"/>
          </a:xfrm>
          <a:custGeom>
            <a:avLst/>
            <a:gdLst/>
            <a:ahLst/>
            <a:cxnLst/>
            <a:rect l="l" t="t" r="r" b="b"/>
            <a:pathLst>
              <a:path w="7080250" h="5918200" extrusionOk="0">
                <a:moveTo>
                  <a:pt x="7080161" y="5918200"/>
                </a:moveTo>
                <a:lnTo>
                  <a:pt x="0" y="5918200"/>
                </a:lnTo>
                <a:lnTo>
                  <a:pt x="0" y="0"/>
                </a:lnTo>
                <a:lnTo>
                  <a:pt x="7080161" y="0"/>
                </a:lnTo>
                <a:lnTo>
                  <a:pt x="7080161" y="5918200"/>
                </a:lnTo>
                <a:close/>
              </a:path>
            </a:pathLst>
          </a:custGeom>
          <a:solidFill>
            <a:srgbClr val="4D4F4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rgbClr val="4D4F40"/>
              </a:solidFill>
              <a:highlight>
                <a:srgbClr val="4D4F4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87;p32">
            <a:extLst>
              <a:ext uri="{FF2B5EF4-FFF2-40B4-BE49-F238E27FC236}">
                <a16:creationId xmlns:a16="http://schemas.microsoft.com/office/drawing/2014/main" id="{58576830-7D2E-4353-9FF6-319E255C3032}"/>
              </a:ext>
            </a:extLst>
          </p:cNvPr>
          <p:cNvSpPr/>
          <p:nvPr/>
        </p:nvSpPr>
        <p:spPr>
          <a:xfrm>
            <a:off x="2148841" y="0"/>
            <a:ext cx="2278380" cy="5143500"/>
          </a:xfrm>
          <a:custGeom>
            <a:avLst/>
            <a:gdLst/>
            <a:ahLst/>
            <a:cxnLst/>
            <a:rect l="l" t="t" r="r" b="b"/>
            <a:pathLst>
              <a:path w="7080250" h="5918200" extrusionOk="0">
                <a:moveTo>
                  <a:pt x="7080161" y="5918200"/>
                </a:moveTo>
                <a:lnTo>
                  <a:pt x="0" y="5918200"/>
                </a:lnTo>
                <a:lnTo>
                  <a:pt x="0" y="0"/>
                </a:lnTo>
                <a:lnTo>
                  <a:pt x="7080161" y="0"/>
                </a:lnTo>
                <a:lnTo>
                  <a:pt x="7080161" y="5918200"/>
                </a:lnTo>
                <a:close/>
              </a:path>
            </a:pathLst>
          </a:custGeom>
          <a:solidFill>
            <a:srgbClr val="4D4F4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rgbClr val="4D4F40"/>
              </a:solidFill>
              <a:highlight>
                <a:srgbClr val="4D4F4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87;p32">
            <a:extLst>
              <a:ext uri="{FF2B5EF4-FFF2-40B4-BE49-F238E27FC236}">
                <a16:creationId xmlns:a16="http://schemas.microsoft.com/office/drawing/2014/main" id="{FEC9525F-F4EA-4FB8-97F9-09F798C9BF81}"/>
              </a:ext>
            </a:extLst>
          </p:cNvPr>
          <p:cNvSpPr/>
          <p:nvPr/>
        </p:nvSpPr>
        <p:spPr>
          <a:xfrm>
            <a:off x="0" y="0"/>
            <a:ext cx="2148840" cy="5143500"/>
          </a:xfrm>
          <a:custGeom>
            <a:avLst/>
            <a:gdLst/>
            <a:ahLst/>
            <a:cxnLst/>
            <a:rect l="l" t="t" r="r" b="b"/>
            <a:pathLst>
              <a:path w="7080250" h="5918200" extrusionOk="0">
                <a:moveTo>
                  <a:pt x="7080161" y="5918200"/>
                </a:moveTo>
                <a:lnTo>
                  <a:pt x="0" y="5918200"/>
                </a:lnTo>
                <a:lnTo>
                  <a:pt x="0" y="0"/>
                </a:lnTo>
                <a:lnTo>
                  <a:pt x="7080161" y="0"/>
                </a:lnTo>
                <a:lnTo>
                  <a:pt x="7080161" y="5918200"/>
                </a:lnTo>
                <a:close/>
              </a:path>
            </a:pathLst>
          </a:custGeom>
          <a:solidFill>
            <a:srgbClr val="A2A58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0" name="Прямая соединительная линия 139">
            <a:extLst>
              <a:ext uri="{FF2B5EF4-FFF2-40B4-BE49-F238E27FC236}">
                <a16:creationId xmlns:a16="http://schemas.microsoft.com/office/drawing/2014/main" id="{39223132-4AD1-42ED-AD99-6EDF28EDE607}"/>
              </a:ext>
            </a:extLst>
          </p:cNvPr>
          <p:cNvCxnSpPr/>
          <p:nvPr/>
        </p:nvCxnSpPr>
        <p:spPr>
          <a:xfrm flipH="1" flipV="1">
            <a:off x="3787140" y="1958340"/>
            <a:ext cx="304800" cy="2286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я соединительная линия 141">
            <a:extLst>
              <a:ext uri="{FF2B5EF4-FFF2-40B4-BE49-F238E27FC236}">
                <a16:creationId xmlns:a16="http://schemas.microsoft.com/office/drawing/2014/main" id="{05E99075-77FC-45FF-B21A-2904D9EE4715}"/>
              </a:ext>
            </a:extLst>
          </p:cNvPr>
          <p:cNvCxnSpPr/>
          <p:nvPr/>
        </p:nvCxnSpPr>
        <p:spPr>
          <a:xfrm flipH="1" flipV="1">
            <a:off x="2659380" y="1272540"/>
            <a:ext cx="502920" cy="4572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я соединительная линия 143">
            <a:extLst>
              <a:ext uri="{FF2B5EF4-FFF2-40B4-BE49-F238E27FC236}">
                <a16:creationId xmlns:a16="http://schemas.microsoft.com/office/drawing/2014/main" id="{7AB979B5-AAEC-495E-96B0-A5BCC6D83B44}"/>
              </a:ext>
            </a:extLst>
          </p:cNvPr>
          <p:cNvCxnSpPr/>
          <p:nvPr/>
        </p:nvCxnSpPr>
        <p:spPr>
          <a:xfrm flipH="1">
            <a:off x="2415540" y="1790700"/>
            <a:ext cx="579120" cy="12954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6" name="Прямая соединительная линия 145">
            <a:extLst>
              <a:ext uri="{FF2B5EF4-FFF2-40B4-BE49-F238E27FC236}">
                <a16:creationId xmlns:a16="http://schemas.microsoft.com/office/drawing/2014/main" id="{76A8E8F0-500A-41C7-8580-F6F22C4F98EF}"/>
              </a:ext>
            </a:extLst>
          </p:cNvPr>
          <p:cNvCxnSpPr/>
          <p:nvPr/>
        </p:nvCxnSpPr>
        <p:spPr>
          <a:xfrm flipH="1" flipV="1">
            <a:off x="1767840" y="533400"/>
            <a:ext cx="472440" cy="5715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единительная линия 149">
            <a:extLst>
              <a:ext uri="{FF2B5EF4-FFF2-40B4-BE49-F238E27FC236}">
                <a16:creationId xmlns:a16="http://schemas.microsoft.com/office/drawing/2014/main" id="{97ACE63A-57A5-4B68-BB61-9A75441382BD}"/>
              </a:ext>
            </a:extLst>
          </p:cNvPr>
          <p:cNvCxnSpPr/>
          <p:nvPr/>
        </p:nvCxnSpPr>
        <p:spPr>
          <a:xfrm flipH="1" flipV="1">
            <a:off x="1082040" y="1333500"/>
            <a:ext cx="624840" cy="48006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2" name="Прямая соединительная линия 151">
            <a:extLst>
              <a:ext uri="{FF2B5EF4-FFF2-40B4-BE49-F238E27FC236}">
                <a16:creationId xmlns:a16="http://schemas.microsoft.com/office/drawing/2014/main" id="{E4B0F6EC-6F5F-4703-B9D4-5E182F0C41BE}"/>
              </a:ext>
            </a:extLst>
          </p:cNvPr>
          <p:cNvCxnSpPr/>
          <p:nvPr/>
        </p:nvCxnSpPr>
        <p:spPr>
          <a:xfrm flipH="1">
            <a:off x="1356360" y="1996440"/>
            <a:ext cx="434340" cy="381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4" name="Прямая соединительная линия 153">
            <a:extLst>
              <a:ext uri="{FF2B5EF4-FFF2-40B4-BE49-F238E27FC236}">
                <a16:creationId xmlns:a16="http://schemas.microsoft.com/office/drawing/2014/main" id="{D97688E2-EFCA-485A-A172-869E89AB7429}"/>
              </a:ext>
            </a:extLst>
          </p:cNvPr>
          <p:cNvCxnSpPr/>
          <p:nvPr/>
        </p:nvCxnSpPr>
        <p:spPr>
          <a:xfrm flipH="1" flipV="1">
            <a:off x="876300" y="1836420"/>
            <a:ext cx="822960" cy="12954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Google Shape;187;p32">
            <a:extLst>
              <a:ext uri="{FF2B5EF4-FFF2-40B4-BE49-F238E27FC236}">
                <a16:creationId xmlns:a16="http://schemas.microsoft.com/office/drawing/2014/main" id="{4D252044-C688-4187-A611-BE02C8927F02}"/>
              </a:ext>
            </a:extLst>
          </p:cNvPr>
          <p:cNvSpPr/>
          <p:nvPr/>
        </p:nvSpPr>
        <p:spPr>
          <a:xfrm>
            <a:off x="4427220" y="0"/>
            <a:ext cx="2468879" cy="5143500"/>
          </a:xfrm>
          <a:custGeom>
            <a:avLst/>
            <a:gdLst/>
            <a:ahLst/>
            <a:cxnLst/>
            <a:rect l="l" t="t" r="r" b="b"/>
            <a:pathLst>
              <a:path w="7080250" h="5918200" extrusionOk="0">
                <a:moveTo>
                  <a:pt x="7080161" y="5918200"/>
                </a:moveTo>
                <a:lnTo>
                  <a:pt x="0" y="5918200"/>
                </a:lnTo>
                <a:lnTo>
                  <a:pt x="0" y="0"/>
                </a:lnTo>
                <a:lnTo>
                  <a:pt x="7080161" y="0"/>
                </a:lnTo>
                <a:lnTo>
                  <a:pt x="7080161" y="5918200"/>
                </a:lnTo>
                <a:close/>
              </a:path>
            </a:pathLst>
          </a:custGeom>
          <a:solidFill>
            <a:srgbClr val="A2A58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id="{95125BF0-7B5C-437C-A4F0-799C35660323}"/>
              </a:ext>
            </a:extLst>
          </p:cNvPr>
          <p:cNvCxnSpPr>
            <a:cxnSpLocks/>
            <a:endCxn id="36" idx="0"/>
          </p:cNvCxnSpPr>
          <p:nvPr/>
        </p:nvCxnSpPr>
        <p:spPr>
          <a:xfrm flipH="1">
            <a:off x="6751321" y="3474720"/>
            <a:ext cx="83819" cy="60216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id="{F8A2FDED-A56F-4E3A-919C-958BFDE870DA}"/>
              </a:ext>
            </a:extLst>
          </p:cNvPr>
          <p:cNvCxnSpPr>
            <a:cxnSpLocks/>
            <a:endCxn id="34" idx="1"/>
          </p:cNvCxnSpPr>
          <p:nvPr/>
        </p:nvCxnSpPr>
        <p:spPr>
          <a:xfrm>
            <a:off x="7315200" y="3467100"/>
            <a:ext cx="544738" cy="18027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E2646BFB-53A3-4ABF-9C99-CAD7C93099FA}"/>
              </a:ext>
            </a:extLst>
          </p:cNvPr>
          <p:cNvCxnSpPr>
            <a:cxnSpLocks/>
            <a:endCxn id="37" idx="0"/>
          </p:cNvCxnSpPr>
          <p:nvPr/>
        </p:nvCxnSpPr>
        <p:spPr>
          <a:xfrm>
            <a:off x="7018020" y="3444240"/>
            <a:ext cx="678181" cy="1098581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896C8550-D9C7-4101-94E2-48CD189E8BC9}"/>
              </a:ext>
            </a:extLst>
          </p:cNvPr>
          <p:cNvCxnSpPr>
            <a:cxnSpLocks/>
            <a:endCxn id="33" idx="1"/>
          </p:cNvCxnSpPr>
          <p:nvPr/>
        </p:nvCxnSpPr>
        <p:spPr>
          <a:xfrm>
            <a:off x="7231380" y="3520440"/>
            <a:ext cx="697138" cy="65271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4117B4A0-E01D-475D-AC87-2865698526B9}"/>
              </a:ext>
            </a:extLst>
          </p:cNvPr>
          <p:cNvCxnSpPr>
            <a:cxnSpLocks/>
          </p:cNvCxnSpPr>
          <p:nvPr/>
        </p:nvCxnSpPr>
        <p:spPr>
          <a:xfrm>
            <a:off x="5029200" y="2514600"/>
            <a:ext cx="1562100" cy="7620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9EC7F3C9-5902-45F4-BEDA-3E3CF960ACDF}"/>
              </a:ext>
            </a:extLst>
          </p:cNvPr>
          <p:cNvCxnSpPr>
            <a:cxnSpLocks/>
            <a:endCxn id="40" idx="0"/>
          </p:cNvCxnSpPr>
          <p:nvPr/>
        </p:nvCxnSpPr>
        <p:spPr>
          <a:xfrm flipH="1">
            <a:off x="4389121" y="3116580"/>
            <a:ext cx="617219" cy="534701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198AC73E-FC4C-4B29-9334-5495010C9429}"/>
              </a:ext>
            </a:extLst>
          </p:cNvPr>
          <p:cNvCxnSpPr>
            <a:cxnSpLocks/>
            <a:endCxn id="38" idx="0"/>
          </p:cNvCxnSpPr>
          <p:nvPr/>
        </p:nvCxnSpPr>
        <p:spPr>
          <a:xfrm flipH="1">
            <a:off x="5036821" y="3086100"/>
            <a:ext cx="152399" cy="1146903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D3DB3323-665C-49CE-AF98-E930A5FE39DF}"/>
              </a:ext>
            </a:extLst>
          </p:cNvPr>
          <p:cNvCxnSpPr>
            <a:cxnSpLocks/>
            <a:stCxn id="39" idx="0"/>
          </p:cNvCxnSpPr>
          <p:nvPr/>
        </p:nvCxnSpPr>
        <p:spPr>
          <a:xfrm flipH="1" flipV="1">
            <a:off x="5394960" y="3291840"/>
            <a:ext cx="320041" cy="420401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182967F2-F167-4ECB-8877-5A2228D5A95D}"/>
              </a:ext>
            </a:extLst>
          </p:cNvPr>
          <p:cNvCxnSpPr>
            <a:cxnSpLocks/>
            <a:stCxn id="10" idx="0"/>
          </p:cNvCxnSpPr>
          <p:nvPr/>
        </p:nvCxnSpPr>
        <p:spPr>
          <a:xfrm flipH="1" flipV="1">
            <a:off x="4846320" y="2613660"/>
            <a:ext cx="330076" cy="46463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58FC21FD-F3DC-4AB8-9589-DAF5927DB6B8}"/>
              </a:ext>
            </a:extLst>
          </p:cNvPr>
          <p:cNvSpPr/>
          <p:nvPr/>
        </p:nvSpPr>
        <p:spPr>
          <a:xfrm>
            <a:off x="2896530" y="1709853"/>
            <a:ext cx="1059366" cy="31223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/>
              <a:t>Виды 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B6FB0E98-9698-4799-9FB5-1EB312E605EB}"/>
              </a:ext>
            </a:extLst>
          </p:cNvPr>
          <p:cNvSpPr/>
          <p:nvPr/>
        </p:nvSpPr>
        <p:spPr>
          <a:xfrm>
            <a:off x="4646713" y="3078294"/>
            <a:ext cx="1059366" cy="312234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/>
              <a:t>Методы утилизации</a:t>
            </a: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D03E43E0-5AC9-4B4E-B0CB-859B8C9A996E}"/>
              </a:ext>
            </a:extLst>
          </p:cNvPr>
          <p:cNvSpPr/>
          <p:nvPr/>
        </p:nvSpPr>
        <p:spPr>
          <a:xfrm>
            <a:off x="7928518" y="4017041"/>
            <a:ext cx="1059366" cy="312234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/>
              <a:t>Фольга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A855DD88-AD94-438E-AD28-E4F6739D49DF}"/>
              </a:ext>
            </a:extLst>
          </p:cNvPr>
          <p:cNvSpPr/>
          <p:nvPr/>
        </p:nvSpPr>
        <p:spPr>
          <a:xfrm>
            <a:off x="7859938" y="3491261"/>
            <a:ext cx="1059366" cy="312234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/>
              <a:t>Консервные банки</a:t>
            </a:r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B14CAC66-B027-467E-98B4-33969D5563D6}"/>
              </a:ext>
            </a:extLst>
          </p:cNvPr>
          <p:cNvSpPr/>
          <p:nvPr/>
        </p:nvSpPr>
        <p:spPr>
          <a:xfrm>
            <a:off x="7974238" y="3026441"/>
            <a:ext cx="1059366" cy="312234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/>
              <a:t>Текстиль</a:t>
            </a: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D5E359EB-78EC-4A15-B7EE-F279625B5AA1}"/>
              </a:ext>
            </a:extLst>
          </p:cNvPr>
          <p:cNvSpPr/>
          <p:nvPr/>
        </p:nvSpPr>
        <p:spPr>
          <a:xfrm>
            <a:off x="6221638" y="4076886"/>
            <a:ext cx="1059366" cy="312234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/>
              <a:t>Стекло</a:t>
            </a:r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48834040-0A3C-4669-A6A9-F7BEE93BE6AD}"/>
              </a:ext>
            </a:extLst>
          </p:cNvPr>
          <p:cNvSpPr/>
          <p:nvPr/>
        </p:nvSpPr>
        <p:spPr>
          <a:xfrm>
            <a:off x="7166518" y="4542821"/>
            <a:ext cx="1059366" cy="312234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/>
              <a:t>Бумага</a:t>
            </a: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7875C789-F8DB-4186-80EF-19B031398160}"/>
              </a:ext>
            </a:extLst>
          </p:cNvPr>
          <p:cNvSpPr/>
          <p:nvPr/>
        </p:nvSpPr>
        <p:spPr>
          <a:xfrm>
            <a:off x="4507138" y="4233003"/>
            <a:ext cx="1059366" cy="312234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/>
              <a:t>Переработка</a:t>
            </a:r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492BC256-F4D3-4840-8CC8-066B8B8D35BA}"/>
              </a:ext>
            </a:extLst>
          </p:cNvPr>
          <p:cNvSpPr/>
          <p:nvPr/>
        </p:nvSpPr>
        <p:spPr>
          <a:xfrm>
            <a:off x="5185318" y="3712241"/>
            <a:ext cx="1059366" cy="312234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/>
              <a:t>Сбор и захоронение</a:t>
            </a:r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926B816A-2FBC-4A2B-B717-171E98DB187D}"/>
              </a:ext>
            </a:extLst>
          </p:cNvPr>
          <p:cNvSpPr/>
          <p:nvPr/>
        </p:nvSpPr>
        <p:spPr>
          <a:xfrm>
            <a:off x="3859438" y="3651281"/>
            <a:ext cx="1059366" cy="312234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/>
              <a:t>Термическое уничтожение</a:t>
            </a:r>
          </a:p>
        </p:txBody>
      </p: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8F65BF83-5F9A-46F1-AEBD-044896E1E5C2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7299960" y="3182558"/>
            <a:ext cx="674278" cy="14738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6716F54B-DA36-4D4B-B3C4-797A5880EA3D}"/>
              </a:ext>
            </a:extLst>
          </p:cNvPr>
          <p:cNvSpPr/>
          <p:nvPr/>
        </p:nvSpPr>
        <p:spPr>
          <a:xfrm>
            <a:off x="6406933" y="3263404"/>
            <a:ext cx="1059366" cy="312234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/>
              <a:t>Вторичное использование</a:t>
            </a:r>
          </a:p>
        </p:txBody>
      </p:sp>
      <p:cxnSp>
        <p:nvCxnSpPr>
          <p:cNvPr id="78" name="Прямая соединительная линия 77">
            <a:extLst>
              <a:ext uri="{FF2B5EF4-FFF2-40B4-BE49-F238E27FC236}">
                <a16:creationId xmlns:a16="http://schemas.microsoft.com/office/drawing/2014/main" id="{762FAD2D-C64D-44AB-A988-D9CD989719C7}"/>
              </a:ext>
            </a:extLst>
          </p:cNvPr>
          <p:cNvCxnSpPr>
            <a:cxnSpLocks/>
            <a:stCxn id="27" idx="2"/>
          </p:cNvCxnSpPr>
          <p:nvPr/>
        </p:nvCxnSpPr>
        <p:spPr>
          <a:xfrm flipH="1">
            <a:off x="6416040" y="374495"/>
            <a:ext cx="1224962" cy="1263805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>
            <a:extLst>
              <a:ext uri="{FF2B5EF4-FFF2-40B4-BE49-F238E27FC236}">
                <a16:creationId xmlns:a16="http://schemas.microsoft.com/office/drawing/2014/main" id="{8065DA03-0F3E-4D4D-BAEA-1EB1238B434D}"/>
              </a:ext>
            </a:extLst>
          </p:cNvPr>
          <p:cNvCxnSpPr>
            <a:endCxn id="12" idx="0"/>
          </p:cNvCxnSpPr>
          <p:nvPr/>
        </p:nvCxnSpPr>
        <p:spPr>
          <a:xfrm flipH="1">
            <a:off x="6432024" y="396240"/>
            <a:ext cx="212616" cy="108166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>
            <a:extLst>
              <a:ext uri="{FF2B5EF4-FFF2-40B4-BE49-F238E27FC236}">
                <a16:creationId xmlns:a16="http://schemas.microsoft.com/office/drawing/2014/main" id="{BD6A0559-6E3B-4DDE-BDCD-6AB68A6D0BF6}"/>
              </a:ext>
            </a:extLst>
          </p:cNvPr>
          <p:cNvCxnSpPr>
            <a:stCxn id="31" idx="1"/>
          </p:cNvCxnSpPr>
          <p:nvPr/>
        </p:nvCxnSpPr>
        <p:spPr>
          <a:xfrm flipH="1">
            <a:off x="6583680" y="815898"/>
            <a:ext cx="1261018" cy="746202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>
            <a:extLst>
              <a:ext uri="{FF2B5EF4-FFF2-40B4-BE49-F238E27FC236}">
                <a16:creationId xmlns:a16="http://schemas.microsoft.com/office/drawing/2014/main" id="{4C4C675D-3705-4E55-9D22-C55407DE4F2F}"/>
              </a:ext>
            </a:extLst>
          </p:cNvPr>
          <p:cNvCxnSpPr>
            <a:cxnSpLocks/>
          </p:cNvCxnSpPr>
          <p:nvPr/>
        </p:nvCxnSpPr>
        <p:spPr>
          <a:xfrm flipH="1">
            <a:off x="6789420" y="1424940"/>
            <a:ext cx="906780" cy="16002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>
            <a:extLst>
              <a:ext uri="{FF2B5EF4-FFF2-40B4-BE49-F238E27FC236}">
                <a16:creationId xmlns:a16="http://schemas.microsoft.com/office/drawing/2014/main" id="{6F675724-EDC6-426B-901B-AF72009025D4}"/>
              </a:ext>
            </a:extLst>
          </p:cNvPr>
          <p:cNvCxnSpPr>
            <a:stCxn id="29" idx="1"/>
          </p:cNvCxnSpPr>
          <p:nvPr/>
        </p:nvCxnSpPr>
        <p:spPr>
          <a:xfrm flipH="1" flipV="1">
            <a:off x="6842760" y="1699260"/>
            <a:ext cx="891540" cy="44642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>
            <a:extLst>
              <a:ext uri="{FF2B5EF4-FFF2-40B4-BE49-F238E27FC236}">
                <a16:creationId xmlns:a16="http://schemas.microsoft.com/office/drawing/2014/main" id="{7AAAB329-5668-487D-AC29-6CED41762785}"/>
              </a:ext>
            </a:extLst>
          </p:cNvPr>
          <p:cNvCxnSpPr/>
          <p:nvPr/>
        </p:nvCxnSpPr>
        <p:spPr>
          <a:xfrm>
            <a:off x="6659880" y="1760220"/>
            <a:ext cx="777240" cy="91440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00926D38-097A-4CD3-85B5-C42F942B0BE3}"/>
              </a:ext>
            </a:extLst>
          </p:cNvPr>
          <p:cNvSpPr/>
          <p:nvPr/>
        </p:nvSpPr>
        <p:spPr>
          <a:xfrm>
            <a:off x="7078980" y="62261"/>
            <a:ext cx="1124044" cy="31223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/>
              <a:t>до 2 лет: бумага</a:t>
            </a: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D98846F4-D89C-4B74-8424-5A896BD58E57}"/>
              </a:ext>
            </a:extLst>
          </p:cNvPr>
          <p:cNvSpPr/>
          <p:nvPr/>
        </p:nvSpPr>
        <p:spPr>
          <a:xfrm>
            <a:off x="5932078" y="161321"/>
            <a:ext cx="1059366" cy="31223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/>
              <a:t>1 месяц: пищевые отходы</a:t>
            </a: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B3AC8271-899A-4FF9-BF25-8204853C71DF}"/>
              </a:ext>
            </a:extLst>
          </p:cNvPr>
          <p:cNvSpPr/>
          <p:nvPr/>
        </p:nvSpPr>
        <p:spPr>
          <a:xfrm>
            <a:off x="7734300" y="1929160"/>
            <a:ext cx="1154524" cy="433039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/>
              <a:t>более 200 лет: полиэтиленовая пленка</a:t>
            </a: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25854B38-2C62-4C90-84D3-2DD29DD5C0E6}"/>
              </a:ext>
            </a:extLst>
          </p:cNvPr>
          <p:cNvSpPr/>
          <p:nvPr/>
        </p:nvSpPr>
        <p:spPr>
          <a:xfrm>
            <a:off x="7475220" y="1211580"/>
            <a:ext cx="1543144" cy="61722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/>
              <a:t>до 100 лет: обломки бетона, кирпича, фольга, батарейки, жестяные банки</a:t>
            </a: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094C389B-C34B-48B1-A0F7-FC6C3ACD3788}"/>
              </a:ext>
            </a:extLst>
          </p:cNvPr>
          <p:cNvSpPr/>
          <p:nvPr/>
        </p:nvSpPr>
        <p:spPr>
          <a:xfrm>
            <a:off x="7844698" y="502920"/>
            <a:ext cx="1059366" cy="625955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/>
              <a:t>до 10 лет: железные банки, дерево, старая одежда</a:t>
            </a: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EB22874D-D52B-44E3-9A75-19800410A6EC}"/>
              </a:ext>
            </a:extLst>
          </p:cNvPr>
          <p:cNvSpPr/>
          <p:nvPr/>
        </p:nvSpPr>
        <p:spPr>
          <a:xfrm>
            <a:off x="7284720" y="2461260"/>
            <a:ext cx="1485900" cy="427835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/>
              <a:t>более 1000 лет: пластиковые бутылки, резиновые покрышки</a:t>
            </a:r>
          </a:p>
        </p:txBody>
      </p:sp>
      <p:cxnSp>
        <p:nvCxnSpPr>
          <p:cNvPr id="92" name="Прямая соединительная линия 91">
            <a:extLst>
              <a:ext uri="{FF2B5EF4-FFF2-40B4-BE49-F238E27FC236}">
                <a16:creationId xmlns:a16="http://schemas.microsoft.com/office/drawing/2014/main" id="{BC5023D2-36AE-428B-8B6F-C81E0409CCED}"/>
              </a:ext>
            </a:extLst>
          </p:cNvPr>
          <p:cNvCxnSpPr>
            <a:cxnSpLocks/>
          </p:cNvCxnSpPr>
          <p:nvPr/>
        </p:nvCxnSpPr>
        <p:spPr>
          <a:xfrm flipV="1">
            <a:off x="5029200" y="1623061"/>
            <a:ext cx="1112520" cy="845819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C0CE3885-6962-456B-9D71-A4C99448D0E2}"/>
              </a:ext>
            </a:extLst>
          </p:cNvPr>
          <p:cNvSpPr/>
          <p:nvPr/>
        </p:nvSpPr>
        <p:spPr>
          <a:xfrm>
            <a:off x="5902341" y="1477908"/>
            <a:ext cx="1059366" cy="31223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/>
              <a:t>Время разложения</a:t>
            </a:r>
          </a:p>
        </p:txBody>
      </p:sp>
      <p:cxnSp>
        <p:nvCxnSpPr>
          <p:cNvPr id="119" name="Прямая соединительная линия 118">
            <a:extLst>
              <a:ext uri="{FF2B5EF4-FFF2-40B4-BE49-F238E27FC236}">
                <a16:creationId xmlns:a16="http://schemas.microsoft.com/office/drawing/2014/main" id="{7FEE2CE6-C8F4-4A02-A00B-F78717F1E177}"/>
              </a:ext>
            </a:extLst>
          </p:cNvPr>
          <p:cNvCxnSpPr>
            <a:cxnSpLocks/>
          </p:cNvCxnSpPr>
          <p:nvPr/>
        </p:nvCxnSpPr>
        <p:spPr>
          <a:xfrm flipV="1">
            <a:off x="4533900" y="1813561"/>
            <a:ext cx="137160" cy="48767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>
            <a:extLst>
              <a:ext uri="{FF2B5EF4-FFF2-40B4-BE49-F238E27FC236}">
                <a16:creationId xmlns:a16="http://schemas.microsoft.com/office/drawing/2014/main" id="{FCC2C4DF-8AF4-4BCC-9F75-4A3CC27A5C7A}"/>
              </a:ext>
            </a:extLst>
          </p:cNvPr>
          <p:cNvCxnSpPr/>
          <p:nvPr/>
        </p:nvCxnSpPr>
        <p:spPr>
          <a:xfrm flipH="1" flipV="1">
            <a:off x="4236720" y="1356360"/>
            <a:ext cx="396240" cy="28956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123">
            <a:extLst>
              <a:ext uri="{FF2B5EF4-FFF2-40B4-BE49-F238E27FC236}">
                <a16:creationId xmlns:a16="http://schemas.microsoft.com/office/drawing/2014/main" id="{56D75F43-C99C-453F-B077-DF4E905821D4}"/>
              </a:ext>
            </a:extLst>
          </p:cNvPr>
          <p:cNvCxnSpPr/>
          <p:nvPr/>
        </p:nvCxnSpPr>
        <p:spPr>
          <a:xfrm flipH="1">
            <a:off x="5029200" y="1318260"/>
            <a:ext cx="106680" cy="33528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>
            <a:extLst>
              <a:ext uri="{FF2B5EF4-FFF2-40B4-BE49-F238E27FC236}">
                <a16:creationId xmlns:a16="http://schemas.microsoft.com/office/drawing/2014/main" id="{25CBD9C2-DEB5-494E-9148-D9F8EC1173C9}"/>
              </a:ext>
            </a:extLst>
          </p:cNvPr>
          <p:cNvCxnSpPr/>
          <p:nvPr/>
        </p:nvCxnSpPr>
        <p:spPr>
          <a:xfrm flipH="1" flipV="1">
            <a:off x="3489960" y="891540"/>
            <a:ext cx="236220" cy="20574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>
            <a:extLst>
              <a:ext uri="{FF2B5EF4-FFF2-40B4-BE49-F238E27FC236}">
                <a16:creationId xmlns:a16="http://schemas.microsoft.com/office/drawing/2014/main" id="{76B55116-4A19-4F75-97BC-AD0ED45B8528}"/>
              </a:ext>
            </a:extLst>
          </p:cNvPr>
          <p:cNvCxnSpPr/>
          <p:nvPr/>
        </p:nvCxnSpPr>
        <p:spPr>
          <a:xfrm flipH="1">
            <a:off x="4023360" y="381000"/>
            <a:ext cx="129540" cy="84582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0" name="Прямая соединительная линия 129">
            <a:extLst>
              <a:ext uri="{FF2B5EF4-FFF2-40B4-BE49-F238E27FC236}">
                <a16:creationId xmlns:a16="http://schemas.microsoft.com/office/drawing/2014/main" id="{783A82CC-B71C-403C-AA76-5CBFEBD02008}"/>
              </a:ext>
            </a:extLst>
          </p:cNvPr>
          <p:cNvCxnSpPr/>
          <p:nvPr/>
        </p:nvCxnSpPr>
        <p:spPr>
          <a:xfrm flipH="1" flipV="1">
            <a:off x="4975860" y="525780"/>
            <a:ext cx="76200" cy="54102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>
            <a:extLst>
              <a:ext uri="{FF2B5EF4-FFF2-40B4-BE49-F238E27FC236}">
                <a16:creationId xmlns:a16="http://schemas.microsoft.com/office/drawing/2014/main" id="{857FBB0A-3B81-46B5-9463-6D5FB8C88B44}"/>
              </a:ext>
            </a:extLst>
          </p:cNvPr>
          <p:cNvCxnSpPr/>
          <p:nvPr/>
        </p:nvCxnSpPr>
        <p:spPr>
          <a:xfrm flipV="1">
            <a:off x="5494020" y="800100"/>
            <a:ext cx="441960" cy="27432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176C4EA0-B6B2-475A-9625-D3BC69CDE9B0}"/>
              </a:ext>
            </a:extLst>
          </p:cNvPr>
          <p:cNvSpPr/>
          <p:nvPr/>
        </p:nvSpPr>
        <p:spPr>
          <a:xfrm>
            <a:off x="4354738" y="1586261"/>
            <a:ext cx="1059366" cy="31223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/>
              <a:t>Вред</a:t>
            </a:r>
          </a:p>
        </p:txBody>
      </p:sp>
      <p:sp>
        <p:nvSpPr>
          <p:cNvPr id="94" name="Прямоугольник: скругленные углы 93">
            <a:extLst>
              <a:ext uri="{FF2B5EF4-FFF2-40B4-BE49-F238E27FC236}">
                <a16:creationId xmlns:a16="http://schemas.microsoft.com/office/drawing/2014/main" id="{94F819A5-FC36-4595-A208-B82EC7304131}"/>
              </a:ext>
            </a:extLst>
          </p:cNvPr>
          <p:cNvSpPr/>
          <p:nvPr/>
        </p:nvSpPr>
        <p:spPr>
          <a:xfrm>
            <a:off x="3513750" y="1085013"/>
            <a:ext cx="1059366" cy="31223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/>
              <a:t>Человеку</a:t>
            </a:r>
          </a:p>
        </p:txBody>
      </p:sp>
      <p:sp>
        <p:nvSpPr>
          <p:cNvPr id="95" name="Прямоугольник: скругленные углы 94">
            <a:extLst>
              <a:ext uri="{FF2B5EF4-FFF2-40B4-BE49-F238E27FC236}">
                <a16:creationId xmlns:a16="http://schemas.microsoft.com/office/drawing/2014/main" id="{8D570ED1-B856-47F1-B8AC-890753D95AFC}"/>
              </a:ext>
            </a:extLst>
          </p:cNvPr>
          <p:cNvSpPr/>
          <p:nvPr/>
        </p:nvSpPr>
        <p:spPr>
          <a:xfrm>
            <a:off x="4778670" y="1046913"/>
            <a:ext cx="1059366" cy="31223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/>
              <a:t>Планете </a:t>
            </a:r>
          </a:p>
        </p:txBody>
      </p:sp>
      <p:sp>
        <p:nvSpPr>
          <p:cNvPr id="96" name="Прямоугольник: скругленные углы 95">
            <a:extLst>
              <a:ext uri="{FF2B5EF4-FFF2-40B4-BE49-F238E27FC236}">
                <a16:creationId xmlns:a16="http://schemas.microsoft.com/office/drawing/2014/main" id="{9BEB31D4-A066-424D-BEF9-FA7EBCEE1563}"/>
              </a:ext>
            </a:extLst>
          </p:cNvPr>
          <p:cNvSpPr/>
          <p:nvPr/>
        </p:nvSpPr>
        <p:spPr>
          <a:xfrm>
            <a:off x="2606970" y="612573"/>
            <a:ext cx="1059366" cy="31223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/>
              <a:t>Инфекционные заболевания</a:t>
            </a:r>
          </a:p>
        </p:txBody>
      </p:sp>
      <p:sp>
        <p:nvSpPr>
          <p:cNvPr id="97" name="Прямоугольник: скругленные углы 96">
            <a:extLst>
              <a:ext uri="{FF2B5EF4-FFF2-40B4-BE49-F238E27FC236}">
                <a16:creationId xmlns:a16="http://schemas.microsoft.com/office/drawing/2014/main" id="{5799E8CF-55A1-4AC3-A722-BFF564EF2E84}"/>
              </a:ext>
            </a:extLst>
          </p:cNvPr>
          <p:cNvSpPr/>
          <p:nvPr/>
        </p:nvSpPr>
        <p:spPr>
          <a:xfrm>
            <a:off x="3345180" y="106680"/>
            <a:ext cx="1128876" cy="31223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/>
              <a:t>Заболевания органов дыхания</a:t>
            </a:r>
          </a:p>
        </p:txBody>
      </p:sp>
      <p:sp>
        <p:nvSpPr>
          <p:cNvPr id="98" name="Прямоугольник: скругленные углы 97">
            <a:extLst>
              <a:ext uri="{FF2B5EF4-FFF2-40B4-BE49-F238E27FC236}">
                <a16:creationId xmlns:a16="http://schemas.microsoft.com/office/drawing/2014/main" id="{A4282256-81AF-4B6F-8174-B92E792AF431}"/>
              </a:ext>
            </a:extLst>
          </p:cNvPr>
          <p:cNvSpPr/>
          <p:nvPr/>
        </p:nvSpPr>
        <p:spPr>
          <a:xfrm>
            <a:off x="4603410" y="254433"/>
            <a:ext cx="1059366" cy="31223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/>
              <a:t>Уничтожение </a:t>
            </a:r>
          </a:p>
        </p:txBody>
      </p:sp>
      <p:sp>
        <p:nvSpPr>
          <p:cNvPr id="99" name="Прямоугольник: скругленные углы 98">
            <a:extLst>
              <a:ext uri="{FF2B5EF4-FFF2-40B4-BE49-F238E27FC236}">
                <a16:creationId xmlns:a16="http://schemas.microsoft.com/office/drawing/2014/main" id="{BB4DFE6F-73E1-40AE-A9B2-F041B02F58E8}"/>
              </a:ext>
            </a:extLst>
          </p:cNvPr>
          <p:cNvSpPr/>
          <p:nvPr/>
        </p:nvSpPr>
        <p:spPr>
          <a:xfrm>
            <a:off x="5388270" y="627813"/>
            <a:ext cx="1059366" cy="31223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/>
              <a:t>Загрязнение </a:t>
            </a:r>
          </a:p>
        </p:txBody>
      </p:sp>
      <p:sp>
        <p:nvSpPr>
          <p:cNvPr id="133" name="Прямоугольник: скругленные углы 132">
            <a:extLst>
              <a:ext uri="{FF2B5EF4-FFF2-40B4-BE49-F238E27FC236}">
                <a16:creationId xmlns:a16="http://schemas.microsoft.com/office/drawing/2014/main" id="{6BB7C5B3-141A-4D93-9942-85489A67941D}"/>
              </a:ext>
            </a:extLst>
          </p:cNvPr>
          <p:cNvSpPr/>
          <p:nvPr/>
        </p:nvSpPr>
        <p:spPr>
          <a:xfrm>
            <a:off x="1966890" y="1077393"/>
            <a:ext cx="1059366" cy="31223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/>
              <a:t>Отходы потребления</a:t>
            </a:r>
          </a:p>
        </p:txBody>
      </p:sp>
      <p:sp>
        <p:nvSpPr>
          <p:cNvPr id="134" name="Прямоугольник: скругленные углы 133">
            <a:extLst>
              <a:ext uri="{FF2B5EF4-FFF2-40B4-BE49-F238E27FC236}">
                <a16:creationId xmlns:a16="http://schemas.microsoft.com/office/drawing/2014/main" id="{071776B3-1D42-433B-8724-14AD45C799B5}"/>
              </a:ext>
            </a:extLst>
          </p:cNvPr>
          <p:cNvSpPr/>
          <p:nvPr/>
        </p:nvSpPr>
        <p:spPr>
          <a:xfrm>
            <a:off x="1578270" y="1770813"/>
            <a:ext cx="1059366" cy="31223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/>
              <a:t>Отходы производства</a:t>
            </a:r>
          </a:p>
        </p:txBody>
      </p:sp>
      <p:sp>
        <p:nvSpPr>
          <p:cNvPr id="135" name="Прямоугольник: скругленные углы 134">
            <a:extLst>
              <a:ext uri="{FF2B5EF4-FFF2-40B4-BE49-F238E27FC236}">
                <a16:creationId xmlns:a16="http://schemas.microsoft.com/office/drawing/2014/main" id="{92582299-BD49-4969-916F-D7551502989F}"/>
              </a:ext>
            </a:extLst>
          </p:cNvPr>
          <p:cNvSpPr/>
          <p:nvPr/>
        </p:nvSpPr>
        <p:spPr>
          <a:xfrm>
            <a:off x="252390" y="1115493"/>
            <a:ext cx="1059366" cy="31223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/>
              <a:t>Возвратные отходы</a:t>
            </a:r>
          </a:p>
        </p:txBody>
      </p:sp>
      <p:sp>
        <p:nvSpPr>
          <p:cNvPr id="136" name="Прямоугольник: скругленные углы 135">
            <a:extLst>
              <a:ext uri="{FF2B5EF4-FFF2-40B4-BE49-F238E27FC236}">
                <a16:creationId xmlns:a16="http://schemas.microsoft.com/office/drawing/2014/main" id="{52AF8203-6BCF-426C-8E10-931B8038ECAA}"/>
              </a:ext>
            </a:extLst>
          </p:cNvPr>
          <p:cNvSpPr/>
          <p:nvPr/>
        </p:nvSpPr>
        <p:spPr>
          <a:xfrm>
            <a:off x="92370" y="1717473"/>
            <a:ext cx="1059366" cy="31223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/>
              <a:t>Вторичное сырье</a:t>
            </a:r>
          </a:p>
        </p:txBody>
      </p:sp>
      <p:sp>
        <p:nvSpPr>
          <p:cNvPr id="137" name="Прямоугольник: скругленные углы 136">
            <a:extLst>
              <a:ext uri="{FF2B5EF4-FFF2-40B4-BE49-F238E27FC236}">
                <a16:creationId xmlns:a16="http://schemas.microsoft.com/office/drawing/2014/main" id="{54A8CBDF-142C-47A2-8BB3-6DF34CA54EC6}"/>
              </a:ext>
            </a:extLst>
          </p:cNvPr>
          <p:cNvSpPr/>
          <p:nvPr/>
        </p:nvSpPr>
        <p:spPr>
          <a:xfrm>
            <a:off x="709590" y="2258493"/>
            <a:ext cx="1059366" cy="31223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/>
              <a:t>Невозвратные потери</a:t>
            </a:r>
          </a:p>
        </p:txBody>
      </p:sp>
      <p:sp>
        <p:nvSpPr>
          <p:cNvPr id="138" name="Прямоугольник: скругленные углы 137">
            <a:extLst>
              <a:ext uri="{FF2B5EF4-FFF2-40B4-BE49-F238E27FC236}">
                <a16:creationId xmlns:a16="http://schemas.microsoft.com/office/drawing/2014/main" id="{79A0B351-BD6B-4CB1-9C06-9107D34187EE}"/>
              </a:ext>
            </a:extLst>
          </p:cNvPr>
          <p:cNvSpPr/>
          <p:nvPr/>
        </p:nvSpPr>
        <p:spPr>
          <a:xfrm>
            <a:off x="1067730" y="315393"/>
            <a:ext cx="1073490" cy="31223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/>
              <a:t>Бытовые отходы</a:t>
            </a:r>
          </a:p>
        </p:txBody>
      </p:sp>
      <p:cxnSp>
        <p:nvCxnSpPr>
          <p:cNvPr id="163" name="Прямая соединительная линия 162">
            <a:extLst>
              <a:ext uri="{FF2B5EF4-FFF2-40B4-BE49-F238E27FC236}">
                <a16:creationId xmlns:a16="http://schemas.microsoft.com/office/drawing/2014/main" id="{8D18A13E-1049-42C9-B84D-8E8BBEA88A02}"/>
              </a:ext>
            </a:extLst>
          </p:cNvPr>
          <p:cNvCxnSpPr/>
          <p:nvPr/>
        </p:nvCxnSpPr>
        <p:spPr>
          <a:xfrm flipH="1">
            <a:off x="3703320" y="2598420"/>
            <a:ext cx="426720" cy="14478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5" name="Прямая соединительная линия 164">
            <a:extLst>
              <a:ext uri="{FF2B5EF4-FFF2-40B4-BE49-F238E27FC236}">
                <a16:creationId xmlns:a16="http://schemas.microsoft.com/office/drawing/2014/main" id="{CE90B1CB-6E97-4882-B483-1D9487652E0E}"/>
              </a:ext>
            </a:extLst>
          </p:cNvPr>
          <p:cNvCxnSpPr/>
          <p:nvPr/>
        </p:nvCxnSpPr>
        <p:spPr>
          <a:xfrm>
            <a:off x="3375660" y="3489960"/>
            <a:ext cx="236220" cy="8382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7" name="Прямая соединительная линия 166">
            <a:extLst>
              <a:ext uri="{FF2B5EF4-FFF2-40B4-BE49-F238E27FC236}">
                <a16:creationId xmlns:a16="http://schemas.microsoft.com/office/drawing/2014/main" id="{D457A943-D21D-4167-B85D-38F8842B94D4}"/>
              </a:ext>
            </a:extLst>
          </p:cNvPr>
          <p:cNvCxnSpPr/>
          <p:nvPr/>
        </p:nvCxnSpPr>
        <p:spPr>
          <a:xfrm flipH="1">
            <a:off x="2689860" y="3406140"/>
            <a:ext cx="350520" cy="143256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9" name="Прямая соединительная линия 168">
            <a:extLst>
              <a:ext uri="{FF2B5EF4-FFF2-40B4-BE49-F238E27FC236}">
                <a16:creationId xmlns:a16="http://schemas.microsoft.com/office/drawing/2014/main" id="{0E4BEAB0-9C76-430C-85B6-1C4F1839B32F}"/>
              </a:ext>
            </a:extLst>
          </p:cNvPr>
          <p:cNvCxnSpPr/>
          <p:nvPr/>
        </p:nvCxnSpPr>
        <p:spPr>
          <a:xfrm flipH="1">
            <a:off x="960120" y="2872740"/>
            <a:ext cx="1196340" cy="1524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1" name="Прямая соединительная линия 170">
            <a:extLst>
              <a:ext uri="{FF2B5EF4-FFF2-40B4-BE49-F238E27FC236}">
                <a16:creationId xmlns:a16="http://schemas.microsoft.com/office/drawing/2014/main" id="{F0D1DC89-79FA-463F-8B5A-5C1BBEA427D9}"/>
              </a:ext>
            </a:extLst>
          </p:cNvPr>
          <p:cNvCxnSpPr/>
          <p:nvPr/>
        </p:nvCxnSpPr>
        <p:spPr>
          <a:xfrm flipV="1">
            <a:off x="1059180" y="2842260"/>
            <a:ext cx="655320" cy="12573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3" name="Прямая соединительная линия 172">
            <a:extLst>
              <a:ext uri="{FF2B5EF4-FFF2-40B4-BE49-F238E27FC236}">
                <a16:creationId xmlns:a16="http://schemas.microsoft.com/office/drawing/2014/main" id="{81147129-650C-4E77-A468-9CEAA93DEABB}"/>
              </a:ext>
            </a:extLst>
          </p:cNvPr>
          <p:cNvCxnSpPr/>
          <p:nvPr/>
        </p:nvCxnSpPr>
        <p:spPr>
          <a:xfrm>
            <a:off x="1927860" y="2819400"/>
            <a:ext cx="297180" cy="105156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5" name="Прямая соединительная линия 174">
            <a:extLst>
              <a:ext uri="{FF2B5EF4-FFF2-40B4-BE49-F238E27FC236}">
                <a16:creationId xmlns:a16="http://schemas.microsoft.com/office/drawing/2014/main" id="{A4DC033E-098E-445C-83A6-C6687ADE1C56}"/>
              </a:ext>
            </a:extLst>
          </p:cNvPr>
          <p:cNvCxnSpPr/>
          <p:nvPr/>
        </p:nvCxnSpPr>
        <p:spPr>
          <a:xfrm>
            <a:off x="3169920" y="2849880"/>
            <a:ext cx="114300" cy="5334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7" name="Прямая соединительная линия 176">
            <a:extLst>
              <a:ext uri="{FF2B5EF4-FFF2-40B4-BE49-F238E27FC236}">
                <a16:creationId xmlns:a16="http://schemas.microsoft.com/office/drawing/2014/main" id="{D9507900-5BFB-4ED7-9A8B-55E9DF4154FC}"/>
              </a:ext>
            </a:extLst>
          </p:cNvPr>
          <p:cNvCxnSpPr/>
          <p:nvPr/>
        </p:nvCxnSpPr>
        <p:spPr>
          <a:xfrm flipH="1">
            <a:off x="2240280" y="2758440"/>
            <a:ext cx="807720" cy="1143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6AB9A3DE-586A-4F40-B7F7-588B160EF430}"/>
              </a:ext>
            </a:extLst>
          </p:cNvPr>
          <p:cNvSpPr/>
          <p:nvPr/>
        </p:nvSpPr>
        <p:spPr>
          <a:xfrm>
            <a:off x="2727960" y="2593403"/>
            <a:ext cx="1175896" cy="312234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/>
              <a:t>Законодательная часть</a:t>
            </a:r>
          </a:p>
        </p:txBody>
      </p:sp>
      <p:sp>
        <p:nvSpPr>
          <p:cNvPr id="155" name="Прямоугольник: скругленные углы 154">
            <a:extLst>
              <a:ext uri="{FF2B5EF4-FFF2-40B4-BE49-F238E27FC236}">
                <a16:creationId xmlns:a16="http://schemas.microsoft.com/office/drawing/2014/main" id="{3CB0823D-D7F7-4F47-8296-BA7E4D9BF141}"/>
              </a:ext>
            </a:extLst>
          </p:cNvPr>
          <p:cNvSpPr/>
          <p:nvPr/>
        </p:nvSpPr>
        <p:spPr>
          <a:xfrm>
            <a:off x="114300" y="3939540"/>
            <a:ext cx="1311756" cy="505707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/>
              <a:t>89 ФЗ </a:t>
            </a:r>
            <a:r>
              <a:rPr lang="en-US" sz="900" dirty="0"/>
              <a:t>“</a:t>
            </a:r>
            <a:r>
              <a:rPr lang="ru-RU" sz="900" dirty="0"/>
              <a:t>Об отходах производства и потребления</a:t>
            </a:r>
            <a:r>
              <a:rPr lang="en-US" sz="900" dirty="0"/>
              <a:t>”</a:t>
            </a:r>
            <a:endParaRPr lang="ru-RU" sz="900" dirty="0"/>
          </a:p>
        </p:txBody>
      </p:sp>
      <p:sp>
        <p:nvSpPr>
          <p:cNvPr id="156" name="Прямоугольник: скругленные углы 155">
            <a:extLst>
              <a:ext uri="{FF2B5EF4-FFF2-40B4-BE49-F238E27FC236}">
                <a16:creationId xmlns:a16="http://schemas.microsoft.com/office/drawing/2014/main" id="{B4F59C82-F56F-42E2-A844-E8F2101BA538}"/>
              </a:ext>
            </a:extLst>
          </p:cNvPr>
          <p:cNvSpPr/>
          <p:nvPr/>
        </p:nvSpPr>
        <p:spPr>
          <a:xfrm>
            <a:off x="1601130" y="3703320"/>
            <a:ext cx="1059366" cy="467607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/>
              <a:t>174 ФЗ </a:t>
            </a:r>
            <a:r>
              <a:rPr lang="en-US" sz="900" dirty="0"/>
              <a:t>“</a:t>
            </a:r>
            <a:r>
              <a:rPr lang="ru-RU" sz="900" dirty="0"/>
              <a:t>Об экологической экспертизе</a:t>
            </a:r>
            <a:r>
              <a:rPr lang="en-US" sz="900" dirty="0"/>
              <a:t>”</a:t>
            </a:r>
            <a:endParaRPr lang="ru-RU" sz="900" dirty="0"/>
          </a:p>
        </p:txBody>
      </p:sp>
      <p:sp>
        <p:nvSpPr>
          <p:cNvPr id="157" name="Прямоугольник: скругленные углы 156">
            <a:extLst>
              <a:ext uri="{FF2B5EF4-FFF2-40B4-BE49-F238E27FC236}">
                <a16:creationId xmlns:a16="http://schemas.microsoft.com/office/drawing/2014/main" id="{38A463BC-5614-4BC7-9F8F-F0605430995E}"/>
              </a:ext>
            </a:extLst>
          </p:cNvPr>
          <p:cNvSpPr/>
          <p:nvPr/>
        </p:nvSpPr>
        <p:spPr>
          <a:xfrm>
            <a:off x="121920" y="2811780"/>
            <a:ext cx="1121256" cy="543807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/>
              <a:t>7 ФЗ </a:t>
            </a:r>
            <a:r>
              <a:rPr lang="en-US" sz="900" dirty="0"/>
              <a:t>“</a:t>
            </a:r>
            <a:r>
              <a:rPr lang="ru-RU" sz="900" dirty="0"/>
              <a:t>Об охране окружающей среды</a:t>
            </a:r>
            <a:r>
              <a:rPr lang="en-US" sz="900" dirty="0"/>
              <a:t>”</a:t>
            </a:r>
            <a:endParaRPr lang="ru-RU" sz="900" dirty="0"/>
          </a:p>
        </p:txBody>
      </p:sp>
      <p:sp>
        <p:nvSpPr>
          <p:cNvPr id="158" name="Прямоугольник: скругленные углы 157">
            <a:extLst>
              <a:ext uri="{FF2B5EF4-FFF2-40B4-BE49-F238E27FC236}">
                <a16:creationId xmlns:a16="http://schemas.microsoft.com/office/drawing/2014/main" id="{75695361-38A8-4DC9-B3A5-ECB05B13DC8A}"/>
              </a:ext>
            </a:extLst>
          </p:cNvPr>
          <p:cNvSpPr/>
          <p:nvPr/>
        </p:nvSpPr>
        <p:spPr>
          <a:xfrm>
            <a:off x="1852590" y="4632960"/>
            <a:ext cx="1309710" cy="452367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/>
              <a:t>О замкнутых циклах производства и об отходах</a:t>
            </a:r>
          </a:p>
        </p:txBody>
      </p:sp>
      <p:sp>
        <p:nvSpPr>
          <p:cNvPr id="159" name="Прямоугольник: скругленные углы 158">
            <a:extLst>
              <a:ext uri="{FF2B5EF4-FFF2-40B4-BE49-F238E27FC236}">
                <a16:creationId xmlns:a16="http://schemas.microsoft.com/office/drawing/2014/main" id="{631D9C98-AAE1-4B2D-B38A-79CD3209703A}"/>
              </a:ext>
            </a:extLst>
          </p:cNvPr>
          <p:cNvSpPr/>
          <p:nvPr/>
        </p:nvSpPr>
        <p:spPr>
          <a:xfrm>
            <a:off x="3147990" y="4079672"/>
            <a:ext cx="1059366" cy="576148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/>
              <a:t>О вторичном использовании и сокращении отходов</a:t>
            </a:r>
          </a:p>
        </p:txBody>
      </p:sp>
      <p:sp>
        <p:nvSpPr>
          <p:cNvPr id="160" name="Прямоугольник: скругленные углы 159">
            <a:extLst>
              <a:ext uri="{FF2B5EF4-FFF2-40B4-BE49-F238E27FC236}">
                <a16:creationId xmlns:a16="http://schemas.microsoft.com/office/drawing/2014/main" id="{4A2AA12F-437C-4668-AF34-A0236F9138F3}"/>
              </a:ext>
            </a:extLst>
          </p:cNvPr>
          <p:cNvSpPr/>
          <p:nvPr/>
        </p:nvSpPr>
        <p:spPr>
          <a:xfrm>
            <a:off x="2706030" y="3264333"/>
            <a:ext cx="1059366" cy="312234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/>
              <a:t>Непринятые законы</a:t>
            </a:r>
          </a:p>
        </p:txBody>
      </p:sp>
      <p:sp>
        <p:nvSpPr>
          <p:cNvPr id="161" name="Прямоугольник: скругленные углы 160">
            <a:extLst>
              <a:ext uri="{FF2B5EF4-FFF2-40B4-BE49-F238E27FC236}">
                <a16:creationId xmlns:a16="http://schemas.microsoft.com/office/drawing/2014/main" id="{FFC3E4D6-8E39-4763-9A22-D31F40AE3AC8}"/>
              </a:ext>
            </a:extLst>
          </p:cNvPr>
          <p:cNvSpPr/>
          <p:nvPr/>
        </p:nvSpPr>
        <p:spPr>
          <a:xfrm>
            <a:off x="1433490" y="2700453"/>
            <a:ext cx="1059366" cy="312234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/>
              <a:t>Принятые законы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A387BF6-674E-47D4-8DA7-E03342E08C9D}"/>
              </a:ext>
            </a:extLst>
          </p:cNvPr>
          <p:cNvSpPr/>
          <p:nvPr/>
        </p:nvSpPr>
        <p:spPr>
          <a:xfrm>
            <a:off x="4025589" y="2141033"/>
            <a:ext cx="1103971" cy="535259"/>
          </a:xfrm>
          <a:prstGeom prst="roundRect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Мусор</a:t>
            </a:r>
          </a:p>
          <a:p>
            <a:pPr algn="ctr"/>
            <a:r>
              <a:rPr lang="ru-RU" dirty="0"/>
              <a:t>Отходы</a:t>
            </a:r>
          </a:p>
        </p:txBody>
      </p:sp>
    </p:spTree>
    <p:extLst>
      <p:ext uri="{BB962C8B-B14F-4D97-AF65-F5344CB8AC3E}">
        <p14:creationId xmlns:p14="http://schemas.microsoft.com/office/powerpoint/2010/main" val="497640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FF5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32"/>
          <p:cNvPicPr preferRelativeResize="0"/>
          <p:nvPr/>
        </p:nvPicPr>
        <p:blipFill rotWithShape="1">
          <a:blip r:embed="rId3">
            <a:alphaModFix/>
          </a:blip>
          <a:srcRect l="2967" t="-294" r="71431" b="41436"/>
          <a:stretch/>
        </p:blipFill>
        <p:spPr>
          <a:xfrm flipH="1">
            <a:off x="6603296" y="1249225"/>
            <a:ext cx="2540704" cy="389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32"/>
          <p:cNvSpPr/>
          <p:nvPr/>
        </p:nvSpPr>
        <p:spPr>
          <a:xfrm>
            <a:off x="6603300" y="1249200"/>
            <a:ext cx="2540700" cy="3894300"/>
          </a:xfrm>
          <a:prstGeom prst="rect">
            <a:avLst/>
          </a:prstGeom>
          <a:solidFill>
            <a:srgbClr val="FFFFFF">
              <a:alpha val="1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5" name="Google Shape;185;p32"/>
          <p:cNvPicPr preferRelativeResize="0"/>
          <p:nvPr/>
        </p:nvPicPr>
        <p:blipFill rotWithShape="1">
          <a:blip r:embed="rId3">
            <a:alphaModFix/>
          </a:blip>
          <a:srcRect l="52162" t="-294" r="22237" b="41436"/>
          <a:stretch/>
        </p:blipFill>
        <p:spPr>
          <a:xfrm flipH="1">
            <a:off x="246" y="1249225"/>
            <a:ext cx="2540704" cy="389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2"/>
          <p:cNvSpPr/>
          <p:nvPr/>
        </p:nvSpPr>
        <p:spPr>
          <a:xfrm>
            <a:off x="0" y="1249200"/>
            <a:ext cx="2540700" cy="3894300"/>
          </a:xfrm>
          <a:prstGeom prst="rect">
            <a:avLst/>
          </a:prstGeom>
          <a:solidFill>
            <a:srgbClr val="FFFFFF">
              <a:alpha val="1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32"/>
          <p:cNvSpPr/>
          <p:nvPr/>
        </p:nvSpPr>
        <p:spPr>
          <a:xfrm>
            <a:off x="1798938" y="1543050"/>
            <a:ext cx="2637393" cy="2957513"/>
          </a:xfrm>
          <a:custGeom>
            <a:avLst/>
            <a:gdLst/>
            <a:ahLst/>
            <a:cxnLst/>
            <a:rect l="l" t="t" r="r" b="b"/>
            <a:pathLst>
              <a:path w="7080250" h="5918200" extrusionOk="0">
                <a:moveTo>
                  <a:pt x="7080161" y="5918200"/>
                </a:moveTo>
                <a:lnTo>
                  <a:pt x="0" y="5918200"/>
                </a:lnTo>
                <a:lnTo>
                  <a:pt x="0" y="0"/>
                </a:lnTo>
                <a:lnTo>
                  <a:pt x="7080161" y="0"/>
                </a:lnTo>
                <a:lnTo>
                  <a:pt x="7080161" y="5918200"/>
                </a:lnTo>
                <a:close/>
              </a:path>
            </a:pathLst>
          </a:custGeom>
          <a:solidFill>
            <a:srgbClr val="A2A58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32"/>
          <p:cNvSpPr/>
          <p:nvPr/>
        </p:nvSpPr>
        <p:spPr>
          <a:xfrm>
            <a:off x="4742831" y="1557338"/>
            <a:ext cx="2637393" cy="2936080"/>
          </a:xfrm>
          <a:custGeom>
            <a:avLst/>
            <a:gdLst/>
            <a:ahLst/>
            <a:cxnLst/>
            <a:rect l="l" t="t" r="r" b="b"/>
            <a:pathLst>
              <a:path w="7080250" h="5918200" extrusionOk="0">
                <a:moveTo>
                  <a:pt x="7080161" y="5918200"/>
                </a:moveTo>
                <a:lnTo>
                  <a:pt x="0" y="5918200"/>
                </a:lnTo>
                <a:lnTo>
                  <a:pt x="0" y="0"/>
                </a:lnTo>
                <a:lnTo>
                  <a:pt x="7080161" y="0"/>
                </a:lnTo>
                <a:lnTo>
                  <a:pt x="7080161" y="5918200"/>
                </a:lnTo>
                <a:close/>
              </a:path>
            </a:pathLst>
          </a:custGeom>
          <a:solidFill>
            <a:srgbClr val="A2A58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32"/>
          <p:cNvSpPr txBox="1">
            <a:spLocks noGrp="1"/>
          </p:cNvSpPr>
          <p:nvPr>
            <p:ph type="title" idx="4294967295"/>
          </p:nvPr>
        </p:nvSpPr>
        <p:spPr>
          <a:xfrm>
            <a:off x="0" y="285750"/>
            <a:ext cx="9144000" cy="78263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dirty="0">
                <a:latin typeface="Monly Lite Bold" panose="020B0806030504020204" pitchFamily="34" charset="0"/>
              </a:rPr>
              <a:t>проблемы</a:t>
            </a:r>
            <a:endParaRPr sz="4400" dirty="0">
              <a:latin typeface="Monly Lite Bold" panose="020B0806030504020204" pitchFamily="34" charset="0"/>
            </a:endParaRPr>
          </a:p>
        </p:txBody>
      </p:sp>
      <p:sp>
        <p:nvSpPr>
          <p:cNvPr id="191" name="Google Shape;191;p32"/>
          <p:cNvSpPr txBox="1">
            <a:spLocks noGrp="1"/>
          </p:cNvSpPr>
          <p:nvPr>
            <p:ph type="title" idx="4294967295"/>
          </p:nvPr>
        </p:nvSpPr>
        <p:spPr>
          <a:xfrm>
            <a:off x="5043488" y="2650332"/>
            <a:ext cx="2014537" cy="76517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F8FFF5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Неосведомленность жителей города в этой необходимости</a:t>
            </a:r>
            <a:endParaRPr sz="1600" dirty="0">
              <a:solidFill>
                <a:srgbClr val="F8FFF5"/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</p:txBody>
      </p:sp>
      <p:sp>
        <p:nvSpPr>
          <p:cNvPr id="193" name="Google Shape;193;p32"/>
          <p:cNvSpPr txBox="1">
            <a:spLocks noGrp="1"/>
          </p:cNvSpPr>
          <p:nvPr>
            <p:ph type="title" idx="4294967295"/>
          </p:nvPr>
        </p:nvSpPr>
        <p:spPr>
          <a:xfrm>
            <a:off x="1971675" y="2672556"/>
            <a:ext cx="2221706" cy="736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F8FFF5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Необходимость раздельного сбора мусора</a:t>
            </a:r>
            <a:endParaRPr sz="1600" dirty="0">
              <a:solidFill>
                <a:srgbClr val="F8FFF5"/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</p:txBody>
      </p:sp>
      <p:grpSp>
        <p:nvGrpSpPr>
          <p:cNvPr id="194" name="Google Shape;194;p32"/>
          <p:cNvGrpSpPr/>
          <p:nvPr/>
        </p:nvGrpSpPr>
        <p:grpSpPr>
          <a:xfrm>
            <a:off x="2890598" y="2159614"/>
            <a:ext cx="401725" cy="385962"/>
            <a:chOff x="1190625" y="340425"/>
            <a:chExt cx="5230800" cy="5025550"/>
          </a:xfrm>
        </p:grpSpPr>
        <p:sp>
          <p:nvSpPr>
            <p:cNvPr id="195" name="Google Shape;195;p32"/>
            <p:cNvSpPr/>
            <p:nvPr/>
          </p:nvSpPr>
          <p:spPr>
            <a:xfrm>
              <a:off x="2330275" y="340425"/>
              <a:ext cx="3031750" cy="2158650"/>
            </a:xfrm>
            <a:custGeom>
              <a:avLst/>
              <a:gdLst/>
              <a:ahLst/>
              <a:cxnLst/>
              <a:rect l="l" t="t" r="r" b="b"/>
              <a:pathLst>
                <a:path w="121270" h="86346" extrusionOk="0">
                  <a:moveTo>
                    <a:pt x="35121" y="12255"/>
                  </a:moveTo>
                  <a:lnTo>
                    <a:pt x="51665" y="40931"/>
                  </a:lnTo>
                  <a:lnTo>
                    <a:pt x="35097" y="69630"/>
                  </a:lnTo>
                  <a:lnTo>
                    <a:pt x="10269" y="55293"/>
                  </a:lnTo>
                  <a:lnTo>
                    <a:pt x="35121" y="12255"/>
                  </a:lnTo>
                  <a:close/>
                  <a:moveTo>
                    <a:pt x="35121" y="1"/>
                  </a:moveTo>
                  <a:cubicBezTo>
                    <a:pt x="33651" y="1"/>
                    <a:pt x="32303" y="785"/>
                    <a:pt x="31568" y="2035"/>
                  </a:cubicBezTo>
                  <a:lnTo>
                    <a:pt x="1152" y="54754"/>
                  </a:lnTo>
                  <a:cubicBezTo>
                    <a:pt x="0" y="56714"/>
                    <a:pt x="687" y="59214"/>
                    <a:pt x="2647" y="60342"/>
                  </a:cubicBezTo>
                  <a:lnTo>
                    <a:pt x="34558" y="78772"/>
                  </a:lnTo>
                  <a:cubicBezTo>
                    <a:pt x="35170" y="79140"/>
                    <a:pt x="35881" y="79311"/>
                    <a:pt x="36592" y="79311"/>
                  </a:cubicBezTo>
                  <a:cubicBezTo>
                    <a:pt x="36960" y="79311"/>
                    <a:pt x="37303" y="79262"/>
                    <a:pt x="37646" y="79164"/>
                  </a:cubicBezTo>
                  <a:cubicBezTo>
                    <a:pt x="38700" y="78895"/>
                    <a:pt x="39606" y="78208"/>
                    <a:pt x="40146" y="77277"/>
                  </a:cubicBezTo>
                  <a:lnTo>
                    <a:pt x="56395" y="49117"/>
                  </a:lnTo>
                  <a:lnTo>
                    <a:pt x="70586" y="73699"/>
                  </a:lnTo>
                  <a:lnTo>
                    <a:pt x="64973" y="76934"/>
                  </a:lnTo>
                  <a:cubicBezTo>
                    <a:pt x="63405" y="77841"/>
                    <a:pt x="62620" y="79679"/>
                    <a:pt x="63037" y="81444"/>
                  </a:cubicBezTo>
                  <a:cubicBezTo>
                    <a:pt x="63454" y="83208"/>
                    <a:pt x="64998" y="84458"/>
                    <a:pt x="66811" y="84556"/>
                  </a:cubicBezTo>
                  <a:lnTo>
                    <a:pt x="102251" y="86345"/>
                  </a:lnTo>
                  <a:lnTo>
                    <a:pt x="102447" y="86345"/>
                  </a:lnTo>
                  <a:cubicBezTo>
                    <a:pt x="104040" y="86345"/>
                    <a:pt x="105486" y="85439"/>
                    <a:pt x="106148" y="84017"/>
                  </a:cubicBezTo>
                  <a:lnTo>
                    <a:pt x="120510" y="53455"/>
                  </a:lnTo>
                  <a:cubicBezTo>
                    <a:pt x="121270" y="51837"/>
                    <a:pt x="120902" y="49925"/>
                    <a:pt x="119579" y="48700"/>
                  </a:cubicBezTo>
                  <a:cubicBezTo>
                    <a:pt x="118802" y="47995"/>
                    <a:pt x="117815" y="47628"/>
                    <a:pt x="116819" y="47628"/>
                  </a:cubicBezTo>
                  <a:cubicBezTo>
                    <a:pt x="116118" y="47628"/>
                    <a:pt x="115413" y="47810"/>
                    <a:pt x="114775" y="48185"/>
                  </a:cubicBezTo>
                  <a:lnTo>
                    <a:pt x="109628" y="51151"/>
                  </a:lnTo>
                  <a:lnTo>
                    <a:pt x="104628" y="42156"/>
                  </a:lnTo>
                  <a:cubicBezTo>
                    <a:pt x="103895" y="40823"/>
                    <a:pt x="102504" y="40067"/>
                    <a:pt x="101073" y="40067"/>
                  </a:cubicBezTo>
                  <a:cubicBezTo>
                    <a:pt x="100399" y="40067"/>
                    <a:pt x="99717" y="40235"/>
                    <a:pt x="99089" y="40587"/>
                  </a:cubicBezTo>
                  <a:cubicBezTo>
                    <a:pt x="97104" y="41666"/>
                    <a:pt x="96393" y="44166"/>
                    <a:pt x="97496" y="46151"/>
                  </a:cubicBezTo>
                  <a:lnTo>
                    <a:pt x="104506" y="58748"/>
                  </a:lnTo>
                  <a:cubicBezTo>
                    <a:pt x="105045" y="59704"/>
                    <a:pt x="105927" y="60415"/>
                    <a:pt x="107006" y="60709"/>
                  </a:cubicBezTo>
                  <a:cubicBezTo>
                    <a:pt x="107324" y="60807"/>
                    <a:pt x="107667" y="60856"/>
                    <a:pt x="108010" y="60856"/>
                  </a:cubicBezTo>
                  <a:lnTo>
                    <a:pt x="99923" y="78037"/>
                  </a:lnTo>
                  <a:lnTo>
                    <a:pt x="79825" y="77032"/>
                  </a:lnTo>
                  <a:cubicBezTo>
                    <a:pt x="80414" y="75831"/>
                    <a:pt x="80438" y="74385"/>
                    <a:pt x="79703" y="73135"/>
                  </a:cubicBezTo>
                  <a:lnTo>
                    <a:pt x="59875" y="38798"/>
                  </a:lnTo>
                  <a:lnTo>
                    <a:pt x="42204" y="8162"/>
                  </a:lnTo>
                  <a:lnTo>
                    <a:pt x="75291" y="8162"/>
                  </a:lnTo>
                  <a:lnTo>
                    <a:pt x="81124" y="18505"/>
                  </a:lnTo>
                  <a:cubicBezTo>
                    <a:pt x="81887" y="19832"/>
                    <a:pt x="83279" y="20575"/>
                    <a:pt x="84707" y="20575"/>
                  </a:cubicBezTo>
                  <a:cubicBezTo>
                    <a:pt x="85388" y="20575"/>
                    <a:pt x="86079" y="20406"/>
                    <a:pt x="86712" y="20049"/>
                  </a:cubicBezTo>
                  <a:cubicBezTo>
                    <a:pt x="88673" y="18922"/>
                    <a:pt x="89359" y="16422"/>
                    <a:pt x="88256" y="14461"/>
                  </a:cubicBezTo>
                  <a:lnTo>
                    <a:pt x="81222" y="2060"/>
                  </a:lnTo>
                  <a:cubicBezTo>
                    <a:pt x="81222" y="2060"/>
                    <a:pt x="81198" y="2035"/>
                    <a:pt x="81198" y="2011"/>
                  </a:cubicBezTo>
                  <a:cubicBezTo>
                    <a:pt x="81124" y="1888"/>
                    <a:pt x="81051" y="1790"/>
                    <a:pt x="80977" y="1668"/>
                  </a:cubicBezTo>
                  <a:cubicBezTo>
                    <a:pt x="80928" y="1643"/>
                    <a:pt x="80904" y="1594"/>
                    <a:pt x="80879" y="1570"/>
                  </a:cubicBezTo>
                  <a:cubicBezTo>
                    <a:pt x="80806" y="1447"/>
                    <a:pt x="80708" y="1324"/>
                    <a:pt x="80585" y="1226"/>
                  </a:cubicBezTo>
                  <a:cubicBezTo>
                    <a:pt x="80585" y="1226"/>
                    <a:pt x="80585" y="1202"/>
                    <a:pt x="80561" y="1202"/>
                  </a:cubicBezTo>
                  <a:cubicBezTo>
                    <a:pt x="80463" y="1079"/>
                    <a:pt x="80340" y="981"/>
                    <a:pt x="80218" y="883"/>
                  </a:cubicBezTo>
                  <a:cubicBezTo>
                    <a:pt x="80169" y="859"/>
                    <a:pt x="80144" y="834"/>
                    <a:pt x="80095" y="810"/>
                  </a:cubicBezTo>
                  <a:cubicBezTo>
                    <a:pt x="79997" y="736"/>
                    <a:pt x="79899" y="663"/>
                    <a:pt x="79801" y="589"/>
                  </a:cubicBezTo>
                  <a:cubicBezTo>
                    <a:pt x="79752" y="565"/>
                    <a:pt x="79727" y="540"/>
                    <a:pt x="79703" y="540"/>
                  </a:cubicBezTo>
                  <a:cubicBezTo>
                    <a:pt x="79409" y="369"/>
                    <a:pt x="79115" y="246"/>
                    <a:pt x="78796" y="148"/>
                  </a:cubicBezTo>
                  <a:cubicBezTo>
                    <a:pt x="78747" y="148"/>
                    <a:pt x="78722" y="124"/>
                    <a:pt x="78673" y="124"/>
                  </a:cubicBezTo>
                  <a:cubicBezTo>
                    <a:pt x="78551" y="99"/>
                    <a:pt x="78428" y="74"/>
                    <a:pt x="78306" y="50"/>
                  </a:cubicBezTo>
                  <a:lnTo>
                    <a:pt x="78159" y="25"/>
                  </a:lnTo>
                  <a:cubicBezTo>
                    <a:pt x="78012" y="1"/>
                    <a:pt x="77840" y="1"/>
                    <a:pt x="77669" y="1"/>
                  </a:cubicBezTo>
                  <a:close/>
                </a:path>
              </a:pathLst>
            </a:custGeom>
            <a:solidFill>
              <a:srgbClr val="F8FF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2"/>
            <p:cNvSpPr/>
            <p:nvPr/>
          </p:nvSpPr>
          <p:spPr>
            <a:xfrm>
              <a:off x="3672750" y="2673575"/>
              <a:ext cx="2748675" cy="2692400"/>
            </a:xfrm>
            <a:custGeom>
              <a:avLst/>
              <a:gdLst/>
              <a:ahLst/>
              <a:cxnLst/>
              <a:rect l="l" t="t" r="r" b="b"/>
              <a:pathLst>
                <a:path w="109947" h="107696" extrusionOk="0">
                  <a:moveTo>
                    <a:pt x="73968" y="9685"/>
                  </a:moveTo>
                  <a:lnTo>
                    <a:pt x="98697" y="52772"/>
                  </a:lnTo>
                  <a:lnTo>
                    <a:pt x="65586" y="52698"/>
                  </a:lnTo>
                  <a:lnTo>
                    <a:pt x="49091" y="23949"/>
                  </a:lnTo>
                  <a:lnTo>
                    <a:pt x="73968" y="9685"/>
                  </a:lnTo>
                  <a:close/>
                  <a:moveTo>
                    <a:pt x="20244" y="58899"/>
                  </a:moveTo>
                  <a:cubicBezTo>
                    <a:pt x="20955" y="60026"/>
                    <a:pt x="22229" y="60762"/>
                    <a:pt x="23651" y="60762"/>
                  </a:cubicBezTo>
                  <a:lnTo>
                    <a:pt x="98672" y="60958"/>
                  </a:lnTo>
                  <a:lnTo>
                    <a:pt x="82031" y="89584"/>
                  </a:lnTo>
                  <a:lnTo>
                    <a:pt x="23577" y="89437"/>
                  </a:lnTo>
                  <a:lnTo>
                    <a:pt x="23553" y="89437"/>
                  </a:lnTo>
                  <a:cubicBezTo>
                    <a:pt x="22475" y="89437"/>
                    <a:pt x="21445" y="89854"/>
                    <a:pt x="20685" y="90613"/>
                  </a:cubicBezTo>
                  <a:cubicBezTo>
                    <a:pt x="20440" y="90858"/>
                    <a:pt x="20244" y="91103"/>
                    <a:pt x="20073" y="91398"/>
                  </a:cubicBezTo>
                  <a:lnTo>
                    <a:pt x="9264" y="75761"/>
                  </a:lnTo>
                  <a:lnTo>
                    <a:pt x="20244" y="58899"/>
                  </a:lnTo>
                  <a:close/>
                  <a:moveTo>
                    <a:pt x="75456" y="1"/>
                  </a:moveTo>
                  <a:cubicBezTo>
                    <a:pt x="74767" y="1"/>
                    <a:pt x="74069" y="175"/>
                    <a:pt x="73428" y="544"/>
                  </a:cubicBezTo>
                  <a:lnTo>
                    <a:pt x="41469" y="18876"/>
                  </a:lnTo>
                  <a:cubicBezTo>
                    <a:pt x="40538" y="19415"/>
                    <a:pt x="39851" y="20322"/>
                    <a:pt x="39557" y="21352"/>
                  </a:cubicBezTo>
                  <a:cubicBezTo>
                    <a:pt x="39288" y="22405"/>
                    <a:pt x="39435" y="23533"/>
                    <a:pt x="39974" y="24464"/>
                  </a:cubicBezTo>
                  <a:lnTo>
                    <a:pt x="56150" y="52674"/>
                  </a:lnTo>
                  <a:lnTo>
                    <a:pt x="27768" y="52600"/>
                  </a:lnTo>
                  <a:lnTo>
                    <a:pt x="27768" y="46105"/>
                  </a:lnTo>
                  <a:cubicBezTo>
                    <a:pt x="27793" y="44292"/>
                    <a:pt x="26592" y="42699"/>
                    <a:pt x="24852" y="42184"/>
                  </a:cubicBezTo>
                  <a:cubicBezTo>
                    <a:pt x="24461" y="42063"/>
                    <a:pt x="24064" y="42005"/>
                    <a:pt x="23672" y="42005"/>
                  </a:cubicBezTo>
                  <a:cubicBezTo>
                    <a:pt x="22320" y="42005"/>
                    <a:pt x="21029" y="42697"/>
                    <a:pt x="20269" y="43875"/>
                  </a:cubicBezTo>
                  <a:lnTo>
                    <a:pt x="907" y="73604"/>
                  </a:lnTo>
                  <a:cubicBezTo>
                    <a:pt x="0" y="75001"/>
                    <a:pt x="25" y="76790"/>
                    <a:pt x="980" y="78163"/>
                  </a:cubicBezTo>
                  <a:lnTo>
                    <a:pt x="20171" y="105931"/>
                  </a:lnTo>
                  <a:cubicBezTo>
                    <a:pt x="20955" y="107059"/>
                    <a:pt x="22229" y="107696"/>
                    <a:pt x="23528" y="107696"/>
                  </a:cubicBezTo>
                  <a:cubicBezTo>
                    <a:pt x="23945" y="107696"/>
                    <a:pt x="24337" y="107622"/>
                    <a:pt x="24754" y="107500"/>
                  </a:cubicBezTo>
                  <a:cubicBezTo>
                    <a:pt x="26445" y="106985"/>
                    <a:pt x="27621" y="105392"/>
                    <a:pt x="27621" y="103603"/>
                  </a:cubicBezTo>
                  <a:lnTo>
                    <a:pt x="27646" y="97623"/>
                  </a:lnTo>
                  <a:lnTo>
                    <a:pt x="84384" y="97770"/>
                  </a:lnTo>
                  <a:cubicBezTo>
                    <a:pt x="84555" y="97770"/>
                    <a:pt x="84727" y="97770"/>
                    <a:pt x="84898" y="97745"/>
                  </a:cubicBezTo>
                  <a:cubicBezTo>
                    <a:pt x="84947" y="97721"/>
                    <a:pt x="84996" y="97721"/>
                    <a:pt x="85045" y="97721"/>
                  </a:cubicBezTo>
                  <a:cubicBezTo>
                    <a:pt x="85168" y="97696"/>
                    <a:pt x="85291" y="97672"/>
                    <a:pt x="85413" y="97647"/>
                  </a:cubicBezTo>
                  <a:cubicBezTo>
                    <a:pt x="85462" y="97623"/>
                    <a:pt x="85487" y="97623"/>
                    <a:pt x="85536" y="97598"/>
                  </a:cubicBezTo>
                  <a:cubicBezTo>
                    <a:pt x="85683" y="97574"/>
                    <a:pt x="85830" y="97500"/>
                    <a:pt x="85977" y="97451"/>
                  </a:cubicBezTo>
                  <a:cubicBezTo>
                    <a:pt x="86026" y="97427"/>
                    <a:pt x="86075" y="97402"/>
                    <a:pt x="86099" y="97402"/>
                  </a:cubicBezTo>
                  <a:cubicBezTo>
                    <a:pt x="86222" y="97353"/>
                    <a:pt x="86320" y="97280"/>
                    <a:pt x="86418" y="97231"/>
                  </a:cubicBezTo>
                  <a:cubicBezTo>
                    <a:pt x="86467" y="97206"/>
                    <a:pt x="86516" y="97182"/>
                    <a:pt x="86565" y="97157"/>
                  </a:cubicBezTo>
                  <a:cubicBezTo>
                    <a:pt x="86663" y="97084"/>
                    <a:pt x="86786" y="97010"/>
                    <a:pt x="86884" y="96937"/>
                  </a:cubicBezTo>
                  <a:cubicBezTo>
                    <a:pt x="86908" y="96912"/>
                    <a:pt x="86933" y="96888"/>
                    <a:pt x="86957" y="96863"/>
                  </a:cubicBezTo>
                  <a:cubicBezTo>
                    <a:pt x="87055" y="96790"/>
                    <a:pt x="87178" y="96691"/>
                    <a:pt x="87276" y="96569"/>
                  </a:cubicBezTo>
                  <a:cubicBezTo>
                    <a:pt x="87300" y="96569"/>
                    <a:pt x="87300" y="96569"/>
                    <a:pt x="87300" y="96544"/>
                  </a:cubicBezTo>
                  <a:cubicBezTo>
                    <a:pt x="87374" y="96471"/>
                    <a:pt x="87447" y="96397"/>
                    <a:pt x="87496" y="96324"/>
                  </a:cubicBezTo>
                  <a:cubicBezTo>
                    <a:pt x="87570" y="96250"/>
                    <a:pt x="87619" y="96201"/>
                    <a:pt x="87668" y="96128"/>
                  </a:cubicBezTo>
                  <a:cubicBezTo>
                    <a:pt x="87741" y="96054"/>
                    <a:pt x="87790" y="95956"/>
                    <a:pt x="87864" y="95858"/>
                  </a:cubicBezTo>
                  <a:cubicBezTo>
                    <a:pt x="87888" y="95785"/>
                    <a:pt x="87913" y="95760"/>
                    <a:pt x="87962" y="95687"/>
                  </a:cubicBezTo>
                  <a:lnTo>
                    <a:pt x="109309" y="58948"/>
                  </a:lnTo>
                  <a:cubicBezTo>
                    <a:pt x="109579" y="58482"/>
                    <a:pt x="109750" y="57968"/>
                    <a:pt x="109824" y="57428"/>
                  </a:cubicBezTo>
                  <a:cubicBezTo>
                    <a:pt x="109946" y="56546"/>
                    <a:pt x="109775" y="55639"/>
                    <a:pt x="109309" y="54855"/>
                  </a:cubicBezTo>
                  <a:lnTo>
                    <a:pt x="79016" y="2063"/>
                  </a:lnTo>
                  <a:cubicBezTo>
                    <a:pt x="78257" y="743"/>
                    <a:pt x="76876" y="1"/>
                    <a:pt x="75456" y="1"/>
                  </a:cubicBezTo>
                  <a:close/>
                </a:path>
              </a:pathLst>
            </a:custGeom>
            <a:solidFill>
              <a:srgbClr val="F8FF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2"/>
            <p:cNvSpPr/>
            <p:nvPr/>
          </p:nvSpPr>
          <p:spPr>
            <a:xfrm>
              <a:off x="1190625" y="2555125"/>
              <a:ext cx="2257875" cy="2639900"/>
            </a:xfrm>
            <a:custGeom>
              <a:avLst/>
              <a:gdLst/>
              <a:ahLst/>
              <a:cxnLst/>
              <a:rect l="l" t="t" r="r" b="b"/>
              <a:pathLst>
                <a:path w="90315" h="105596" extrusionOk="0">
                  <a:moveTo>
                    <a:pt x="57007" y="8394"/>
                  </a:moveTo>
                  <a:lnTo>
                    <a:pt x="66174" y="26310"/>
                  </a:lnTo>
                  <a:cubicBezTo>
                    <a:pt x="64850" y="26384"/>
                    <a:pt x="63600" y="27119"/>
                    <a:pt x="62865" y="28344"/>
                  </a:cubicBezTo>
                  <a:lnTo>
                    <a:pt x="43037" y="62706"/>
                  </a:lnTo>
                  <a:lnTo>
                    <a:pt x="25367" y="93317"/>
                  </a:lnTo>
                  <a:lnTo>
                    <a:pt x="8799" y="64666"/>
                  </a:lnTo>
                  <a:lnTo>
                    <a:pt x="38038" y="14031"/>
                  </a:lnTo>
                  <a:cubicBezTo>
                    <a:pt x="38577" y="13075"/>
                    <a:pt x="38724" y="11972"/>
                    <a:pt x="38454" y="10919"/>
                  </a:cubicBezTo>
                  <a:cubicBezTo>
                    <a:pt x="38356" y="10600"/>
                    <a:pt x="38234" y="10281"/>
                    <a:pt x="38087" y="9987"/>
                  </a:cubicBezTo>
                  <a:lnTo>
                    <a:pt x="57007" y="8394"/>
                  </a:lnTo>
                  <a:close/>
                  <a:moveTo>
                    <a:pt x="59376" y="1"/>
                  </a:moveTo>
                  <a:cubicBezTo>
                    <a:pt x="59273" y="1"/>
                    <a:pt x="59170" y="4"/>
                    <a:pt x="59066" y="12"/>
                  </a:cubicBezTo>
                  <a:lnTo>
                    <a:pt x="25416" y="2855"/>
                  </a:lnTo>
                  <a:cubicBezTo>
                    <a:pt x="23651" y="3002"/>
                    <a:pt x="22180" y="4301"/>
                    <a:pt x="21788" y="6041"/>
                  </a:cubicBezTo>
                  <a:cubicBezTo>
                    <a:pt x="21396" y="7781"/>
                    <a:pt x="22180" y="9571"/>
                    <a:pt x="23724" y="10477"/>
                  </a:cubicBezTo>
                  <a:lnTo>
                    <a:pt x="28920" y="13467"/>
                  </a:lnTo>
                  <a:lnTo>
                    <a:pt x="539" y="62608"/>
                  </a:lnTo>
                  <a:cubicBezTo>
                    <a:pt x="539" y="62632"/>
                    <a:pt x="515" y="62657"/>
                    <a:pt x="515" y="62681"/>
                  </a:cubicBezTo>
                  <a:cubicBezTo>
                    <a:pt x="441" y="62804"/>
                    <a:pt x="392" y="62902"/>
                    <a:pt x="343" y="63024"/>
                  </a:cubicBezTo>
                  <a:cubicBezTo>
                    <a:pt x="319" y="63073"/>
                    <a:pt x="294" y="63098"/>
                    <a:pt x="294" y="63147"/>
                  </a:cubicBezTo>
                  <a:cubicBezTo>
                    <a:pt x="221" y="63294"/>
                    <a:pt x="172" y="63441"/>
                    <a:pt x="147" y="63588"/>
                  </a:cubicBezTo>
                  <a:cubicBezTo>
                    <a:pt x="123" y="63612"/>
                    <a:pt x="123" y="63612"/>
                    <a:pt x="123" y="63637"/>
                  </a:cubicBezTo>
                  <a:cubicBezTo>
                    <a:pt x="98" y="63784"/>
                    <a:pt x="74" y="63931"/>
                    <a:pt x="49" y="64078"/>
                  </a:cubicBezTo>
                  <a:cubicBezTo>
                    <a:pt x="25" y="64127"/>
                    <a:pt x="25" y="64152"/>
                    <a:pt x="25" y="64201"/>
                  </a:cubicBezTo>
                  <a:cubicBezTo>
                    <a:pt x="25" y="64323"/>
                    <a:pt x="0" y="64446"/>
                    <a:pt x="0" y="64568"/>
                  </a:cubicBezTo>
                  <a:cubicBezTo>
                    <a:pt x="0" y="64617"/>
                    <a:pt x="0" y="64666"/>
                    <a:pt x="0" y="64691"/>
                  </a:cubicBezTo>
                  <a:cubicBezTo>
                    <a:pt x="0" y="65009"/>
                    <a:pt x="49" y="65328"/>
                    <a:pt x="123" y="65671"/>
                  </a:cubicBezTo>
                  <a:cubicBezTo>
                    <a:pt x="147" y="65696"/>
                    <a:pt x="147" y="65720"/>
                    <a:pt x="147" y="65769"/>
                  </a:cubicBezTo>
                  <a:cubicBezTo>
                    <a:pt x="196" y="65892"/>
                    <a:pt x="245" y="66014"/>
                    <a:pt x="270" y="66137"/>
                  </a:cubicBezTo>
                  <a:cubicBezTo>
                    <a:pt x="294" y="66186"/>
                    <a:pt x="319" y="66210"/>
                    <a:pt x="319" y="66259"/>
                  </a:cubicBezTo>
                  <a:cubicBezTo>
                    <a:pt x="392" y="66406"/>
                    <a:pt x="466" y="66553"/>
                    <a:pt x="539" y="66701"/>
                  </a:cubicBezTo>
                  <a:lnTo>
                    <a:pt x="14142" y="90253"/>
                  </a:lnTo>
                  <a:lnTo>
                    <a:pt x="21764" y="103464"/>
                  </a:lnTo>
                  <a:cubicBezTo>
                    <a:pt x="21862" y="103611"/>
                    <a:pt x="21960" y="103758"/>
                    <a:pt x="22058" y="103905"/>
                  </a:cubicBezTo>
                  <a:cubicBezTo>
                    <a:pt x="22082" y="103929"/>
                    <a:pt x="22107" y="103978"/>
                    <a:pt x="22131" y="104003"/>
                  </a:cubicBezTo>
                  <a:cubicBezTo>
                    <a:pt x="22229" y="104125"/>
                    <a:pt x="22327" y="104248"/>
                    <a:pt x="22426" y="104346"/>
                  </a:cubicBezTo>
                  <a:cubicBezTo>
                    <a:pt x="22450" y="104371"/>
                    <a:pt x="22450" y="104371"/>
                    <a:pt x="22475" y="104395"/>
                  </a:cubicBezTo>
                  <a:cubicBezTo>
                    <a:pt x="22475" y="104395"/>
                    <a:pt x="22475" y="104395"/>
                    <a:pt x="22499" y="104420"/>
                  </a:cubicBezTo>
                  <a:cubicBezTo>
                    <a:pt x="22548" y="104469"/>
                    <a:pt x="22597" y="104518"/>
                    <a:pt x="22646" y="104567"/>
                  </a:cubicBezTo>
                  <a:cubicBezTo>
                    <a:pt x="22695" y="104591"/>
                    <a:pt x="22744" y="104640"/>
                    <a:pt x="22793" y="104689"/>
                  </a:cubicBezTo>
                  <a:cubicBezTo>
                    <a:pt x="22842" y="104738"/>
                    <a:pt x="22916" y="104763"/>
                    <a:pt x="22965" y="104812"/>
                  </a:cubicBezTo>
                  <a:cubicBezTo>
                    <a:pt x="23014" y="104836"/>
                    <a:pt x="23063" y="104885"/>
                    <a:pt x="23112" y="104910"/>
                  </a:cubicBezTo>
                  <a:cubicBezTo>
                    <a:pt x="23185" y="104959"/>
                    <a:pt x="23234" y="104983"/>
                    <a:pt x="23308" y="105032"/>
                  </a:cubicBezTo>
                  <a:cubicBezTo>
                    <a:pt x="23357" y="105057"/>
                    <a:pt x="23406" y="105106"/>
                    <a:pt x="23479" y="105130"/>
                  </a:cubicBezTo>
                  <a:cubicBezTo>
                    <a:pt x="23528" y="105155"/>
                    <a:pt x="23602" y="105179"/>
                    <a:pt x="23651" y="105204"/>
                  </a:cubicBezTo>
                  <a:cubicBezTo>
                    <a:pt x="23724" y="105253"/>
                    <a:pt x="23774" y="105277"/>
                    <a:pt x="23847" y="105302"/>
                  </a:cubicBezTo>
                  <a:cubicBezTo>
                    <a:pt x="23896" y="105326"/>
                    <a:pt x="23970" y="105351"/>
                    <a:pt x="24019" y="105351"/>
                  </a:cubicBezTo>
                  <a:cubicBezTo>
                    <a:pt x="24092" y="105400"/>
                    <a:pt x="24166" y="105400"/>
                    <a:pt x="24239" y="105424"/>
                  </a:cubicBezTo>
                  <a:cubicBezTo>
                    <a:pt x="24264" y="105449"/>
                    <a:pt x="24288" y="105449"/>
                    <a:pt x="24313" y="105449"/>
                  </a:cubicBezTo>
                  <a:cubicBezTo>
                    <a:pt x="24337" y="105449"/>
                    <a:pt x="24362" y="105473"/>
                    <a:pt x="24386" y="105473"/>
                  </a:cubicBezTo>
                  <a:cubicBezTo>
                    <a:pt x="24509" y="105498"/>
                    <a:pt x="24631" y="105522"/>
                    <a:pt x="24754" y="105547"/>
                  </a:cubicBezTo>
                  <a:cubicBezTo>
                    <a:pt x="24803" y="105547"/>
                    <a:pt x="24827" y="105547"/>
                    <a:pt x="24876" y="105571"/>
                  </a:cubicBezTo>
                  <a:cubicBezTo>
                    <a:pt x="25048" y="105571"/>
                    <a:pt x="25195" y="105596"/>
                    <a:pt x="25342" y="105596"/>
                  </a:cubicBezTo>
                  <a:lnTo>
                    <a:pt x="44998" y="105596"/>
                  </a:lnTo>
                  <a:cubicBezTo>
                    <a:pt x="47253" y="105596"/>
                    <a:pt x="49091" y="103758"/>
                    <a:pt x="49091" y="101503"/>
                  </a:cubicBezTo>
                  <a:cubicBezTo>
                    <a:pt x="49091" y="99248"/>
                    <a:pt x="47253" y="97410"/>
                    <a:pt x="44998" y="97410"/>
                  </a:cubicBezTo>
                  <a:lnTo>
                    <a:pt x="32450" y="97410"/>
                  </a:lnTo>
                  <a:lnTo>
                    <a:pt x="48993" y="68735"/>
                  </a:lnTo>
                  <a:lnTo>
                    <a:pt x="82153" y="68735"/>
                  </a:lnTo>
                  <a:lnTo>
                    <a:pt x="82153" y="97410"/>
                  </a:lnTo>
                  <a:lnTo>
                    <a:pt x="77619" y="97410"/>
                  </a:lnTo>
                  <a:cubicBezTo>
                    <a:pt x="75364" y="97410"/>
                    <a:pt x="73526" y="99248"/>
                    <a:pt x="73526" y="101503"/>
                  </a:cubicBezTo>
                  <a:cubicBezTo>
                    <a:pt x="73526" y="103758"/>
                    <a:pt x="75364" y="105596"/>
                    <a:pt x="77619" y="105596"/>
                  </a:cubicBezTo>
                  <a:lnTo>
                    <a:pt x="86246" y="105596"/>
                  </a:lnTo>
                  <a:cubicBezTo>
                    <a:pt x="88501" y="105596"/>
                    <a:pt x="90315" y="103758"/>
                    <a:pt x="90315" y="101503"/>
                  </a:cubicBezTo>
                  <a:lnTo>
                    <a:pt x="90315" y="64642"/>
                  </a:lnTo>
                  <a:cubicBezTo>
                    <a:pt x="90315" y="63563"/>
                    <a:pt x="89898" y="62534"/>
                    <a:pt x="89138" y="61750"/>
                  </a:cubicBezTo>
                  <a:cubicBezTo>
                    <a:pt x="88354" y="60990"/>
                    <a:pt x="87325" y="60573"/>
                    <a:pt x="86246" y="60573"/>
                  </a:cubicBezTo>
                  <a:lnTo>
                    <a:pt x="53723" y="60573"/>
                  </a:lnTo>
                  <a:lnTo>
                    <a:pt x="67914" y="35991"/>
                  </a:lnTo>
                  <a:lnTo>
                    <a:pt x="73526" y="39226"/>
                  </a:lnTo>
                  <a:cubicBezTo>
                    <a:pt x="74160" y="39593"/>
                    <a:pt x="74862" y="39771"/>
                    <a:pt x="75559" y="39771"/>
                  </a:cubicBezTo>
                  <a:cubicBezTo>
                    <a:pt x="76587" y="39771"/>
                    <a:pt x="77605" y="39383"/>
                    <a:pt x="78379" y="38638"/>
                  </a:cubicBezTo>
                  <a:cubicBezTo>
                    <a:pt x="79703" y="37388"/>
                    <a:pt x="80046" y="35427"/>
                    <a:pt x="79212" y="33810"/>
                  </a:cubicBezTo>
                  <a:lnTo>
                    <a:pt x="63037" y="2242"/>
                  </a:lnTo>
                  <a:cubicBezTo>
                    <a:pt x="62325" y="842"/>
                    <a:pt x="60903" y="1"/>
                    <a:pt x="59376" y="1"/>
                  </a:cubicBezTo>
                  <a:close/>
                </a:path>
              </a:pathLst>
            </a:custGeom>
            <a:solidFill>
              <a:srgbClr val="F8FF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2"/>
            <p:cNvSpPr/>
            <p:nvPr/>
          </p:nvSpPr>
          <p:spPr>
            <a:xfrm>
              <a:off x="4523800" y="995200"/>
              <a:ext cx="232875" cy="207350"/>
            </a:xfrm>
            <a:custGeom>
              <a:avLst/>
              <a:gdLst/>
              <a:ahLst/>
              <a:cxnLst/>
              <a:rect l="l" t="t" r="r" b="b"/>
              <a:pathLst>
                <a:path w="9315" h="8294" extrusionOk="0">
                  <a:moveTo>
                    <a:pt x="4639" y="1"/>
                  </a:moveTo>
                  <a:cubicBezTo>
                    <a:pt x="4130" y="1"/>
                    <a:pt x="3613" y="98"/>
                    <a:pt x="3113" y="304"/>
                  </a:cubicBezTo>
                  <a:cubicBezTo>
                    <a:pt x="1006" y="1137"/>
                    <a:pt x="1" y="3515"/>
                    <a:pt x="834" y="5622"/>
                  </a:cubicBezTo>
                  <a:lnTo>
                    <a:pt x="883" y="5720"/>
                  </a:lnTo>
                  <a:cubicBezTo>
                    <a:pt x="1520" y="7313"/>
                    <a:pt x="3064" y="8294"/>
                    <a:pt x="4682" y="8294"/>
                  </a:cubicBezTo>
                  <a:cubicBezTo>
                    <a:pt x="5172" y="8294"/>
                    <a:pt x="5711" y="8196"/>
                    <a:pt x="6201" y="8000"/>
                  </a:cubicBezTo>
                  <a:cubicBezTo>
                    <a:pt x="8285" y="7142"/>
                    <a:pt x="9314" y="4765"/>
                    <a:pt x="8456" y="2681"/>
                  </a:cubicBezTo>
                  <a:lnTo>
                    <a:pt x="8432" y="2559"/>
                  </a:lnTo>
                  <a:cubicBezTo>
                    <a:pt x="7780" y="975"/>
                    <a:pt x="6250" y="1"/>
                    <a:pt x="4639" y="1"/>
                  </a:cubicBezTo>
                  <a:close/>
                </a:path>
              </a:pathLst>
            </a:custGeom>
            <a:solidFill>
              <a:srgbClr val="F8FF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2"/>
            <p:cNvSpPr/>
            <p:nvPr/>
          </p:nvSpPr>
          <p:spPr>
            <a:xfrm>
              <a:off x="2610275" y="4989175"/>
              <a:ext cx="232875" cy="207075"/>
            </a:xfrm>
            <a:custGeom>
              <a:avLst/>
              <a:gdLst/>
              <a:ahLst/>
              <a:cxnLst/>
              <a:rect l="l" t="t" r="r" b="b"/>
              <a:pathLst>
                <a:path w="9315" h="8283" extrusionOk="0">
                  <a:moveTo>
                    <a:pt x="4618" y="0"/>
                  </a:moveTo>
                  <a:cubicBezTo>
                    <a:pt x="4109" y="0"/>
                    <a:pt x="3591" y="94"/>
                    <a:pt x="3089" y="293"/>
                  </a:cubicBezTo>
                  <a:cubicBezTo>
                    <a:pt x="1006" y="1151"/>
                    <a:pt x="1" y="3528"/>
                    <a:pt x="834" y="5612"/>
                  </a:cubicBezTo>
                  <a:lnTo>
                    <a:pt x="883" y="5734"/>
                  </a:lnTo>
                  <a:cubicBezTo>
                    <a:pt x="1520" y="7327"/>
                    <a:pt x="3064" y="8283"/>
                    <a:pt x="4682" y="8283"/>
                  </a:cubicBezTo>
                  <a:cubicBezTo>
                    <a:pt x="5197" y="8283"/>
                    <a:pt x="5711" y="8185"/>
                    <a:pt x="6202" y="7989"/>
                  </a:cubicBezTo>
                  <a:cubicBezTo>
                    <a:pt x="8309" y="7131"/>
                    <a:pt x="9314" y="4754"/>
                    <a:pt x="8456" y="2670"/>
                  </a:cubicBezTo>
                  <a:lnTo>
                    <a:pt x="8432" y="2548"/>
                  </a:lnTo>
                  <a:cubicBezTo>
                    <a:pt x="7779" y="961"/>
                    <a:pt x="6244" y="0"/>
                    <a:pt x="4618" y="0"/>
                  </a:cubicBezTo>
                  <a:close/>
                </a:path>
              </a:pathLst>
            </a:custGeom>
            <a:solidFill>
              <a:srgbClr val="F8FF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" name="Google Shape;200;p32"/>
          <p:cNvGrpSpPr/>
          <p:nvPr/>
        </p:nvGrpSpPr>
        <p:grpSpPr>
          <a:xfrm>
            <a:off x="5869726" y="2158957"/>
            <a:ext cx="401585" cy="401585"/>
            <a:chOff x="1180200" y="227700"/>
            <a:chExt cx="5228975" cy="5228975"/>
          </a:xfrm>
        </p:grpSpPr>
        <p:sp>
          <p:nvSpPr>
            <p:cNvPr id="201" name="Google Shape;201;p32"/>
            <p:cNvSpPr/>
            <p:nvPr/>
          </p:nvSpPr>
          <p:spPr>
            <a:xfrm>
              <a:off x="1180200" y="227700"/>
              <a:ext cx="5228975" cy="5228975"/>
            </a:xfrm>
            <a:custGeom>
              <a:avLst/>
              <a:gdLst/>
              <a:ahLst/>
              <a:cxnLst/>
              <a:rect l="l" t="t" r="r" b="b"/>
              <a:pathLst>
                <a:path w="209159" h="209159" extrusionOk="0">
                  <a:moveTo>
                    <a:pt x="116319" y="8260"/>
                  </a:moveTo>
                  <a:lnTo>
                    <a:pt x="116319" y="21544"/>
                  </a:lnTo>
                  <a:cubicBezTo>
                    <a:pt x="116319" y="23529"/>
                    <a:pt x="117716" y="25220"/>
                    <a:pt x="119677" y="25588"/>
                  </a:cubicBezTo>
                  <a:cubicBezTo>
                    <a:pt x="130559" y="27671"/>
                    <a:pt x="140705" y="31837"/>
                    <a:pt x="149773" y="38038"/>
                  </a:cubicBezTo>
                  <a:cubicBezTo>
                    <a:pt x="150479" y="38523"/>
                    <a:pt x="151290" y="38758"/>
                    <a:pt x="152095" y="38758"/>
                  </a:cubicBezTo>
                  <a:cubicBezTo>
                    <a:pt x="153163" y="38758"/>
                    <a:pt x="154222" y="38344"/>
                    <a:pt x="155018" y="37548"/>
                  </a:cubicBezTo>
                  <a:lnTo>
                    <a:pt x="164381" y="28185"/>
                  </a:lnTo>
                  <a:lnTo>
                    <a:pt x="180973" y="44778"/>
                  </a:lnTo>
                  <a:lnTo>
                    <a:pt x="171611" y="54140"/>
                  </a:lnTo>
                  <a:cubicBezTo>
                    <a:pt x="170214" y="55537"/>
                    <a:pt x="169993" y="57743"/>
                    <a:pt x="171121" y="59385"/>
                  </a:cubicBezTo>
                  <a:cubicBezTo>
                    <a:pt x="177321" y="68453"/>
                    <a:pt x="181488" y="78600"/>
                    <a:pt x="183571" y="89482"/>
                  </a:cubicBezTo>
                  <a:cubicBezTo>
                    <a:pt x="183939" y="91443"/>
                    <a:pt x="185630" y="92840"/>
                    <a:pt x="187615" y="92840"/>
                  </a:cubicBezTo>
                  <a:lnTo>
                    <a:pt x="200899" y="92840"/>
                  </a:lnTo>
                  <a:lnTo>
                    <a:pt x="200899" y="116319"/>
                  </a:lnTo>
                  <a:lnTo>
                    <a:pt x="187615" y="116319"/>
                  </a:lnTo>
                  <a:cubicBezTo>
                    <a:pt x="185630" y="116319"/>
                    <a:pt x="183939" y="117716"/>
                    <a:pt x="183571" y="119677"/>
                  </a:cubicBezTo>
                  <a:cubicBezTo>
                    <a:pt x="181488" y="130559"/>
                    <a:pt x="177321" y="140705"/>
                    <a:pt x="171121" y="149773"/>
                  </a:cubicBezTo>
                  <a:cubicBezTo>
                    <a:pt x="169993" y="151416"/>
                    <a:pt x="170214" y="153621"/>
                    <a:pt x="171611" y="155018"/>
                  </a:cubicBezTo>
                  <a:lnTo>
                    <a:pt x="180973" y="164381"/>
                  </a:lnTo>
                  <a:lnTo>
                    <a:pt x="164381" y="180973"/>
                  </a:lnTo>
                  <a:lnTo>
                    <a:pt x="155018" y="171611"/>
                  </a:lnTo>
                  <a:cubicBezTo>
                    <a:pt x="154222" y="170814"/>
                    <a:pt x="153163" y="170400"/>
                    <a:pt x="152095" y="170400"/>
                  </a:cubicBezTo>
                  <a:cubicBezTo>
                    <a:pt x="151290" y="170400"/>
                    <a:pt x="150479" y="170636"/>
                    <a:pt x="149773" y="171121"/>
                  </a:cubicBezTo>
                  <a:cubicBezTo>
                    <a:pt x="140705" y="177321"/>
                    <a:pt x="130559" y="181488"/>
                    <a:pt x="119677" y="183571"/>
                  </a:cubicBezTo>
                  <a:cubicBezTo>
                    <a:pt x="117716" y="183939"/>
                    <a:pt x="116319" y="185630"/>
                    <a:pt x="116319" y="187615"/>
                  </a:cubicBezTo>
                  <a:lnTo>
                    <a:pt x="116319" y="200899"/>
                  </a:lnTo>
                  <a:lnTo>
                    <a:pt x="92840" y="200899"/>
                  </a:lnTo>
                  <a:lnTo>
                    <a:pt x="92840" y="187615"/>
                  </a:lnTo>
                  <a:cubicBezTo>
                    <a:pt x="92840" y="185630"/>
                    <a:pt x="91443" y="183939"/>
                    <a:pt x="89482" y="183571"/>
                  </a:cubicBezTo>
                  <a:cubicBezTo>
                    <a:pt x="78600" y="181488"/>
                    <a:pt x="68453" y="177321"/>
                    <a:pt x="59385" y="171121"/>
                  </a:cubicBezTo>
                  <a:cubicBezTo>
                    <a:pt x="58679" y="170636"/>
                    <a:pt x="57869" y="170400"/>
                    <a:pt x="57064" y="170400"/>
                  </a:cubicBezTo>
                  <a:cubicBezTo>
                    <a:pt x="55996" y="170400"/>
                    <a:pt x="54937" y="170814"/>
                    <a:pt x="54140" y="171611"/>
                  </a:cubicBezTo>
                  <a:lnTo>
                    <a:pt x="44778" y="180973"/>
                  </a:lnTo>
                  <a:lnTo>
                    <a:pt x="28185" y="164381"/>
                  </a:lnTo>
                  <a:lnTo>
                    <a:pt x="37548" y="155018"/>
                  </a:lnTo>
                  <a:cubicBezTo>
                    <a:pt x="38945" y="153621"/>
                    <a:pt x="39165" y="151416"/>
                    <a:pt x="38038" y="149773"/>
                  </a:cubicBezTo>
                  <a:cubicBezTo>
                    <a:pt x="31837" y="140705"/>
                    <a:pt x="27671" y="130559"/>
                    <a:pt x="25588" y="119677"/>
                  </a:cubicBezTo>
                  <a:cubicBezTo>
                    <a:pt x="25220" y="117716"/>
                    <a:pt x="23529" y="116319"/>
                    <a:pt x="21544" y="116319"/>
                  </a:cubicBezTo>
                  <a:lnTo>
                    <a:pt x="8260" y="116319"/>
                  </a:lnTo>
                  <a:lnTo>
                    <a:pt x="8260" y="92840"/>
                  </a:lnTo>
                  <a:lnTo>
                    <a:pt x="21544" y="92840"/>
                  </a:lnTo>
                  <a:cubicBezTo>
                    <a:pt x="23529" y="92840"/>
                    <a:pt x="25220" y="91443"/>
                    <a:pt x="25588" y="89482"/>
                  </a:cubicBezTo>
                  <a:cubicBezTo>
                    <a:pt x="27671" y="78600"/>
                    <a:pt x="31837" y="68453"/>
                    <a:pt x="38038" y="59385"/>
                  </a:cubicBezTo>
                  <a:cubicBezTo>
                    <a:pt x="39165" y="57743"/>
                    <a:pt x="38945" y="55537"/>
                    <a:pt x="37548" y="54140"/>
                  </a:cubicBezTo>
                  <a:lnTo>
                    <a:pt x="28185" y="44778"/>
                  </a:lnTo>
                  <a:lnTo>
                    <a:pt x="44778" y="28185"/>
                  </a:lnTo>
                  <a:lnTo>
                    <a:pt x="54140" y="37548"/>
                  </a:lnTo>
                  <a:cubicBezTo>
                    <a:pt x="54937" y="38344"/>
                    <a:pt x="55996" y="38758"/>
                    <a:pt x="57064" y="38758"/>
                  </a:cubicBezTo>
                  <a:cubicBezTo>
                    <a:pt x="57869" y="38758"/>
                    <a:pt x="58679" y="38523"/>
                    <a:pt x="59385" y="38038"/>
                  </a:cubicBezTo>
                  <a:cubicBezTo>
                    <a:pt x="68453" y="31837"/>
                    <a:pt x="78600" y="27671"/>
                    <a:pt x="89482" y="25588"/>
                  </a:cubicBezTo>
                  <a:cubicBezTo>
                    <a:pt x="91443" y="25220"/>
                    <a:pt x="92840" y="23529"/>
                    <a:pt x="92840" y="21544"/>
                  </a:cubicBezTo>
                  <a:lnTo>
                    <a:pt x="92840" y="8260"/>
                  </a:lnTo>
                  <a:close/>
                  <a:moveTo>
                    <a:pt x="88722" y="0"/>
                  </a:moveTo>
                  <a:cubicBezTo>
                    <a:pt x="86443" y="0"/>
                    <a:pt x="84580" y="1863"/>
                    <a:pt x="84580" y="4142"/>
                  </a:cubicBezTo>
                  <a:lnTo>
                    <a:pt x="84580" y="18186"/>
                  </a:lnTo>
                  <a:cubicBezTo>
                    <a:pt x="74973" y="20392"/>
                    <a:pt x="65929" y="24117"/>
                    <a:pt x="57596" y="29337"/>
                  </a:cubicBezTo>
                  <a:lnTo>
                    <a:pt x="47694" y="19411"/>
                  </a:lnTo>
                  <a:cubicBezTo>
                    <a:pt x="46886" y="18615"/>
                    <a:pt x="45826" y="18216"/>
                    <a:pt x="44769" y="18216"/>
                  </a:cubicBezTo>
                  <a:cubicBezTo>
                    <a:pt x="43712" y="18216"/>
                    <a:pt x="42658" y="18615"/>
                    <a:pt x="41861" y="19411"/>
                  </a:cubicBezTo>
                  <a:lnTo>
                    <a:pt x="19411" y="41861"/>
                  </a:lnTo>
                  <a:cubicBezTo>
                    <a:pt x="17818" y="43454"/>
                    <a:pt x="17818" y="46077"/>
                    <a:pt x="19411" y="47694"/>
                  </a:cubicBezTo>
                  <a:lnTo>
                    <a:pt x="29337" y="57596"/>
                  </a:lnTo>
                  <a:cubicBezTo>
                    <a:pt x="24117" y="65929"/>
                    <a:pt x="20392" y="74973"/>
                    <a:pt x="18186" y="84580"/>
                  </a:cubicBezTo>
                  <a:lnTo>
                    <a:pt x="4142" y="84580"/>
                  </a:lnTo>
                  <a:cubicBezTo>
                    <a:pt x="1863" y="84580"/>
                    <a:pt x="0" y="86443"/>
                    <a:pt x="0" y="88722"/>
                  </a:cubicBezTo>
                  <a:lnTo>
                    <a:pt x="0" y="120436"/>
                  </a:lnTo>
                  <a:cubicBezTo>
                    <a:pt x="0" y="122716"/>
                    <a:pt x="1863" y="124578"/>
                    <a:pt x="4142" y="124578"/>
                  </a:cubicBezTo>
                  <a:lnTo>
                    <a:pt x="18186" y="124578"/>
                  </a:lnTo>
                  <a:cubicBezTo>
                    <a:pt x="20392" y="134186"/>
                    <a:pt x="24117" y="143230"/>
                    <a:pt x="29337" y="151563"/>
                  </a:cubicBezTo>
                  <a:lnTo>
                    <a:pt x="19411" y="161464"/>
                  </a:lnTo>
                  <a:cubicBezTo>
                    <a:pt x="17818" y="163082"/>
                    <a:pt x="17818" y="165704"/>
                    <a:pt x="19411" y="167297"/>
                  </a:cubicBezTo>
                  <a:lnTo>
                    <a:pt x="41861" y="189747"/>
                  </a:lnTo>
                  <a:cubicBezTo>
                    <a:pt x="42658" y="190544"/>
                    <a:pt x="43712" y="190942"/>
                    <a:pt x="44769" y="190942"/>
                  </a:cubicBezTo>
                  <a:cubicBezTo>
                    <a:pt x="45826" y="190942"/>
                    <a:pt x="46886" y="190544"/>
                    <a:pt x="47694" y="189747"/>
                  </a:cubicBezTo>
                  <a:lnTo>
                    <a:pt x="57596" y="179821"/>
                  </a:lnTo>
                  <a:cubicBezTo>
                    <a:pt x="65929" y="185042"/>
                    <a:pt x="74973" y="188767"/>
                    <a:pt x="84580" y="190973"/>
                  </a:cubicBezTo>
                  <a:lnTo>
                    <a:pt x="84580" y="205016"/>
                  </a:lnTo>
                  <a:cubicBezTo>
                    <a:pt x="84580" y="207296"/>
                    <a:pt x="86443" y="209158"/>
                    <a:pt x="88722" y="209158"/>
                  </a:cubicBezTo>
                  <a:lnTo>
                    <a:pt x="120436" y="209158"/>
                  </a:lnTo>
                  <a:cubicBezTo>
                    <a:pt x="122716" y="209158"/>
                    <a:pt x="124578" y="207296"/>
                    <a:pt x="124578" y="205016"/>
                  </a:cubicBezTo>
                  <a:lnTo>
                    <a:pt x="124578" y="190973"/>
                  </a:lnTo>
                  <a:cubicBezTo>
                    <a:pt x="134186" y="188767"/>
                    <a:pt x="143254" y="185042"/>
                    <a:pt x="151563" y="179821"/>
                  </a:cubicBezTo>
                  <a:lnTo>
                    <a:pt x="161464" y="189747"/>
                  </a:lnTo>
                  <a:cubicBezTo>
                    <a:pt x="162248" y="190507"/>
                    <a:pt x="163302" y="190948"/>
                    <a:pt x="164381" y="190948"/>
                  </a:cubicBezTo>
                  <a:cubicBezTo>
                    <a:pt x="165484" y="190948"/>
                    <a:pt x="166537" y="190507"/>
                    <a:pt x="167297" y="189747"/>
                  </a:cubicBezTo>
                  <a:lnTo>
                    <a:pt x="189747" y="167297"/>
                  </a:lnTo>
                  <a:cubicBezTo>
                    <a:pt x="191340" y="165704"/>
                    <a:pt x="191340" y="163082"/>
                    <a:pt x="189747" y="161464"/>
                  </a:cubicBezTo>
                  <a:lnTo>
                    <a:pt x="179821" y="151563"/>
                  </a:lnTo>
                  <a:cubicBezTo>
                    <a:pt x="185042" y="143230"/>
                    <a:pt x="188767" y="134186"/>
                    <a:pt x="190973" y="124578"/>
                  </a:cubicBezTo>
                  <a:lnTo>
                    <a:pt x="205016" y="124578"/>
                  </a:lnTo>
                  <a:cubicBezTo>
                    <a:pt x="207296" y="124578"/>
                    <a:pt x="209158" y="122716"/>
                    <a:pt x="209158" y="120436"/>
                  </a:cubicBezTo>
                  <a:lnTo>
                    <a:pt x="209158" y="88722"/>
                  </a:lnTo>
                  <a:cubicBezTo>
                    <a:pt x="209158" y="86443"/>
                    <a:pt x="207296" y="84580"/>
                    <a:pt x="205016" y="84580"/>
                  </a:cubicBezTo>
                  <a:lnTo>
                    <a:pt x="190973" y="84580"/>
                  </a:lnTo>
                  <a:cubicBezTo>
                    <a:pt x="188767" y="74973"/>
                    <a:pt x="185042" y="65904"/>
                    <a:pt x="179821" y="57596"/>
                  </a:cubicBezTo>
                  <a:lnTo>
                    <a:pt x="189747" y="47694"/>
                  </a:lnTo>
                  <a:cubicBezTo>
                    <a:pt x="191340" y="46077"/>
                    <a:pt x="191340" y="43454"/>
                    <a:pt x="189747" y="41861"/>
                  </a:cubicBezTo>
                  <a:lnTo>
                    <a:pt x="167297" y="19411"/>
                  </a:lnTo>
                  <a:cubicBezTo>
                    <a:pt x="166501" y="18615"/>
                    <a:pt x="165447" y="18216"/>
                    <a:pt x="164390" y="18216"/>
                  </a:cubicBezTo>
                  <a:cubicBezTo>
                    <a:pt x="163333" y="18216"/>
                    <a:pt x="162273" y="18615"/>
                    <a:pt x="161464" y="19411"/>
                  </a:cubicBezTo>
                  <a:lnTo>
                    <a:pt x="151563" y="29337"/>
                  </a:lnTo>
                  <a:cubicBezTo>
                    <a:pt x="143230" y="24117"/>
                    <a:pt x="134186" y="20392"/>
                    <a:pt x="124578" y="18186"/>
                  </a:cubicBezTo>
                  <a:lnTo>
                    <a:pt x="124578" y="4142"/>
                  </a:lnTo>
                  <a:cubicBezTo>
                    <a:pt x="124578" y="1863"/>
                    <a:pt x="122716" y="0"/>
                    <a:pt x="120436" y="0"/>
                  </a:cubicBezTo>
                  <a:close/>
                </a:path>
              </a:pathLst>
            </a:custGeom>
            <a:solidFill>
              <a:srgbClr val="F8FF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2"/>
            <p:cNvSpPr/>
            <p:nvPr/>
          </p:nvSpPr>
          <p:spPr>
            <a:xfrm>
              <a:off x="2192400" y="1239900"/>
              <a:ext cx="3204550" cy="3204550"/>
            </a:xfrm>
            <a:custGeom>
              <a:avLst/>
              <a:gdLst/>
              <a:ahLst/>
              <a:cxnLst/>
              <a:rect l="l" t="t" r="r" b="b"/>
              <a:pathLst>
                <a:path w="128182" h="128182" extrusionOk="0">
                  <a:moveTo>
                    <a:pt x="33529" y="66518"/>
                  </a:moveTo>
                  <a:lnTo>
                    <a:pt x="33529" y="66518"/>
                  </a:lnTo>
                  <a:cubicBezTo>
                    <a:pt x="52180" y="70415"/>
                    <a:pt x="56910" y="81296"/>
                    <a:pt x="58111" y="87154"/>
                  </a:cubicBezTo>
                  <a:cubicBezTo>
                    <a:pt x="51445" y="86909"/>
                    <a:pt x="45979" y="84899"/>
                    <a:pt x="41813" y="81174"/>
                  </a:cubicBezTo>
                  <a:cubicBezTo>
                    <a:pt x="36887" y="76787"/>
                    <a:pt x="34583" y="70782"/>
                    <a:pt x="33529" y="66518"/>
                  </a:cubicBezTo>
                  <a:close/>
                  <a:moveTo>
                    <a:pt x="64091" y="1"/>
                  </a:moveTo>
                  <a:cubicBezTo>
                    <a:pt x="52401" y="1"/>
                    <a:pt x="40955" y="3187"/>
                    <a:pt x="30980" y="9192"/>
                  </a:cubicBezTo>
                  <a:cubicBezTo>
                    <a:pt x="29044" y="10393"/>
                    <a:pt x="28407" y="12917"/>
                    <a:pt x="29583" y="14878"/>
                  </a:cubicBezTo>
                  <a:cubicBezTo>
                    <a:pt x="30355" y="16165"/>
                    <a:pt x="31720" y="16872"/>
                    <a:pt x="33121" y="16872"/>
                  </a:cubicBezTo>
                  <a:cubicBezTo>
                    <a:pt x="33853" y="16872"/>
                    <a:pt x="34596" y="16679"/>
                    <a:pt x="35269" y="16275"/>
                  </a:cubicBezTo>
                  <a:cubicBezTo>
                    <a:pt x="43921" y="11030"/>
                    <a:pt x="53896" y="8260"/>
                    <a:pt x="64091" y="8260"/>
                  </a:cubicBezTo>
                  <a:cubicBezTo>
                    <a:pt x="94874" y="8260"/>
                    <a:pt x="119922" y="33308"/>
                    <a:pt x="119922" y="64091"/>
                  </a:cubicBezTo>
                  <a:cubicBezTo>
                    <a:pt x="119922" y="93992"/>
                    <a:pt x="96296" y="118476"/>
                    <a:pt x="66738" y="119849"/>
                  </a:cubicBezTo>
                  <a:lnTo>
                    <a:pt x="66738" y="91296"/>
                  </a:lnTo>
                  <a:cubicBezTo>
                    <a:pt x="66738" y="91124"/>
                    <a:pt x="66763" y="90806"/>
                    <a:pt x="66738" y="90365"/>
                  </a:cubicBezTo>
                  <a:lnTo>
                    <a:pt x="66738" y="80561"/>
                  </a:lnTo>
                  <a:cubicBezTo>
                    <a:pt x="77718" y="80463"/>
                    <a:pt x="86860" y="77252"/>
                    <a:pt x="93918" y="70929"/>
                  </a:cubicBezTo>
                  <a:cubicBezTo>
                    <a:pt x="106957" y="59239"/>
                    <a:pt x="107913" y="41372"/>
                    <a:pt x="107962" y="40612"/>
                  </a:cubicBezTo>
                  <a:cubicBezTo>
                    <a:pt x="108011" y="39411"/>
                    <a:pt x="107521" y="38235"/>
                    <a:pt x="106639" y="37401"/>
                  </a:cubicBezTo>
                  <a:cubicBezTo>
                    <a:pt x="105878" y="36683"/>
                    <a:pt x="104881" y="36293"/>
                    <a:pt x="103851" y="36293"/>
                  </a:cubicBezTo>
                  <a:cubicBezTo>
                    <a:pt x="103686" y="36293"/>
                    <a:pt x="103520" y="36303"/>
                    <a:pt x="103354" y="36323"/>
                  </a:cubicBezTo>
                  <a:cubicBezTo>
                    <a:pt x="98747" y="36862"/>
                    <a:pt x="95217" y="37303"/>
                    <a:pt x="91786" y="38210"/>
                  </a:cubicBezTo>
                  <a:cubicBezTo>
                    <a:pt x="89580" y="38774"/>
                    <a:pt x="88257" y="41029"/>
                    <a:pt x="88821" y="43259"/>
                  </a:cubicBezTo>
                  <a:cubicBezTo>
                    <a:pt x="89314" y="45110"/>
                    <a:pt x="90982" y="46340"/>
                    <a:pt x="92809" y="46340"/>
                  </a:cubicBezTo>
                  <a:cubicBezTo>
                    <a:pt x="93159" y="46340"/>
                    <a:pt x="93515" y="46294"/>
                    <a:pt x="93869" y="46200"/>
                  </a:cubicBezTo>
                  <a:cubicBezTo>
                    <a:pt x="95438" y="45808"/>
                    <a:pt x="97105" y="45489"/>
                    <a:pt x="98943" y="45220"/>
                  </a:cubicBezTo>
                  <a:lnTo>
                    <a:pt x="98943" y="45220"/>
                  </a:lnTo>
                  <a:cubicBezTo>
                    <a:pt x="97815" y="50489"/>
                    <a:pt x="95046" y="58846"/>
                    <a:pt x="88355" y="64802"/>
                  </a:cubicBezTo>
                  <a:cubicBezTo>
                    <a:pt x="82939" y="69630"/>
                    <a:pt x="75782" y="72155"/>
                    <a:pt x="67081" y="72302"/>
                  </a:cubicBezTo>
                  <a:cubicBezTo>
                    <a:pt x="67498" y="69630"/>
                    <a:pt x="68527" y="65905"/>
                    <a:pt x="70880" y="62033"/>
                  </a:cubicBezTo>
                  <a:cubicBezTo>
                    <a:pt x="72057" y="60096"/>
                    <a:pt x="71444" y="57547"/>
                    <a:pt x="69483" y="56371"/>
                  </a:cubicBezTo>
                  <a:cubicBezTo>
                    <a:pt x="68812" y="55955"/>
                    <a:pt x="68068" y="55757"/>
                    <a:pt x="67332" y="55757"/>
                  </a:cubicBezTo>
                  <a:cubicBezTo>
                    <a:pt x="65945" y="55757"/>
                    <a:pt x="64590" y="56462"/>
                    <a:pt x="63822" y="57744"/>
                  </a:cubicBezTo>
                  <a:cubicBezTo>
                    <a:pt x="60807" y="62694"/>
                    <a:pt x="59484" y="67473"/>
                    <a:pt x="58920" y="71003"/>
                  </a:cubicBezTo>
                  <a:cubicBezTo>
                    <a:pt x="53700" y="65145"/>
                    <a:pt x="44656" y="59263"/>
                    <a:pt x="29019" y="57425"/>
                  </a:cubicBezTo>
                  <a:cubicBezTo>
                    <a:pt x="28875" y="57410"/>
                    <a:pt x="28730" y="57403"/>
                    <a:pt x="28586" y="57403"/>
                  </a:cubicBezTo>
                  <a:cubicBezTo>
                    <a:pt x="27533" y="57403"/>
                    <a:pt x="26508" y="57792"/>
                    <a:pt x="25711" y="58503"/>
                  </a:cubicBezTo>
                  <a:cubicBezTo>
                    <a:pt x="24828" y="59337"/>
                    <a:pt x="24363" y="60513"/>
                    <a:pt x="24412" y="61738"/>
                  </a:cubicBezTo>
                  <a:cubicBezTo>
                    <a:pt x="24436" y="62351"/>
                    <a:pt x="25245" y="77449"/>
                    <a:pt x="36249" y="87301"/>
                  </a:cubicBezTo>
                  <a:cubicBezTo>
                    <a:pt x="42082" y="92497"/>
                    <a:pt x="49533" y="95242"/>
                    <a:pt x="58479" y="95438"/>
                  </a:cubicBezTo>
                  <a:lnTo>
                    <a:pt x="58479" y="119628"/>
                  </a:lnTo>
                  <a:cubicBezTo>
                    <a:pt x="30318" y="116810"/>
                    <a:pt x="8260" y="92987"/>
                    <a:pt x="8260" y="64091"/>
                  </a:cubicBezTo>
                  <a:cubicBezTo>
                    <a:pt x="8260" y="54900"/>
                    <a:pt x="10540" y="45783"/>
                    <a:pt x="14853" y="37744"/>
                  </a:cubicBezTo>
                  <a:cubicBezTo>
                    <a:pt x="15932" y="35735"/>
                    <a:pt x="15172" y="33235"/>
                    <a:pt x="13162" y="32156"/>
                  </a:cubicBezTo>
                  <a:cubicBezTo>
                    <a:pt x="12542" y="31824"/>
                    <a:pt x="11875" y="31666"/>
                    <a:pt x="11218" y="31666"/>
                  </a:cubicBezTo>
                  <a:cubicBezTo>
                    <a:pt x="9745" y="31666"/>
                    <a:pt x="8320" y="32458"/>
                    <a:pt x="7574" y="33847"/>
                  </a:cubicBezTo>
                  <a:cubicBezTo>
                    <a:pt x="2623" y="43087"/>
                    <a:pt x="1" y="53528"/>
                    <a:pt x="1" y="64091"/>
                  </a:cubicBezTo>
                  <a:cubicBezTo>
                    <a:pt x="1" y="99433"/>
                    <a:pt x="28750" y="128182"/>
                    <a:pt x="64091" y="128182"/>
                  </a:cubicBezTo>
                  <a:cubicBezTo>
                    <a:pt x="99433" y="128182"/>
                    <a:pt x="128182" y="99433"/>
                    <a:pt x="128182" y="64091"/>
                  </a:cubicBezTo>
                  <a:cubicBezTo>
                    <a:pt x="128182" y="28750"/>
                    <a:pt x="99433" y="1"/>
                    <a:pt x="64091" y="1"/>
                  </a:cubicBezTo>
                  <a:close/>
                </a:path>
              </a:pathLst>
            </a:custGeom>
            <a:solidFill>
              <a:srgbClr val="F8FF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2"/>
            <p:cNvSpPr/>
            <p:nvPr/>
          </p:nvSpPr>
          <p:spPr>
            <a:xfrm>
              <a:off x="4019550" y="2362125"/>
              <a:ext cx="238350" cy="208625"/>
            </a:xfrm>
            <a:custGeom>
              <a:avLst/>
              <a:gdLst/>
              <a:ahLst/>
              <a:cxnLst/>
              <a:rect l="l" t="t" r="r" b="b"/>
              <a:pathLst>
                <a:path w="9534" h="8345" extrusionOk="0">
                  <a:moveTo>
                    <a:pt x="4708" y="1"/>
                  </a:moveTo>
                  <a:cubicBezTo>
                    <a:pt x="3355" y="1"/>
                    <a:pt x="2030" y="667"/>
                    <a:pt x="1250" y="1899"/>
                  </a:cubicBezTo>
                  <a:cubicBezTo>
                    <a:pt x="0" y="3811"/>
                    <a:pt x="539" y="6360"/>
                    <a:pt x="2451" y="7610"/>
                  </a:cubicBezTo>
                  <a:lnTo>
                    <a:pt x="2573" y="7683"/>
                  </a:lnTo>
                  <a:cubicBezTo>
                    <a:pt x="3260" y="8124"/>
                    <a:pt x="4044" y="8345"/>
                    <a:pt x="4804" y="8345"/>
                  </a:cubicBezTo>
                  <a:cubicBezTo>
                    <a:pt x="6176" y="8345"/>
                    <a:pt x="7500" y="7683"/>
                    <a:pt x="8284" y="6458"/>
                  </a:cubicBezTo>
                  <a:cubicBezTo>
                    <a:pt x="9534" y="4546"/>
                    <a:pt x="8970" y="1973"/>
                    <a:pt x="7059" y="747"/>
                  </a:cubicBezTo>
                  <a:lnTo>
                    <a:pt x="6960" y="674"/>
                  </a:lnTo>
                  <a:cubicBezTo>
                    <a:pt x="6265" y="219"/>
                    <a:pt x="5482" y="1"/>
                    <a:pt x="4708" y="1"/>
                  </a:cubicBezTo>
                  <a:close/>
                </a:path>
              </a:pathLst>
            </a:custGeom>
            <a:solidFill>
              <a:srgbClr val="F8FF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2"/>
            <p:cNvSpPr/>
            <p:nvPr/>
          </p:nvSpPr>
          <p:spPr>
            <a:xfrm>
              <a:off x="2602325" y="1723675"/>
              <a:ext cx="238375" cy="208625"/>
            </a:xfrm>
            <a:custGeom>
              <a:avLst/>
              <a:gdLst/>
              <a:ahLst/>
              <a:cxnLst/>
              <a:rect l="l" t="t" r="r" b="b"/>
              <a:pathLst>
                <a:path w="9535" h="8345" extrusionOk="0">
                  <a:moveTo>
                    <a:pt x="4708" y="1"/>
                  </a:moveTo>
                  <a:cubicBezTo>
                    <a:pt x="3355" y="1"/>
                    <a:pt x="2030" y="667"/>
                    <a:pt x="1250" y="1899"/>
                  </a:cubicBezTo>
                  <a:cubicBezTo>
                    <a:pt x="0" y="3811"/>
                    <a:pt x="539" y="6360"/>
                    <a:pt x="2451" y="7609"/>
                  </a:cubicBezTo>
                  <a:lnTo>
                    <a:pt x="2574" y="7683"/>
                  </a:lnTo>
                  <a:cubicBezTo>
                    <a:pt x="3260" y="8124"/>
                    <a:pt x="4044" y="8345"/>
                    <a:pt x="4828" y="8345"/>
                  </a:cubicBezTo>
                  <a:cubicBezTo>
                    <a:pt x="6176" y="8345"/>
                    <a:pt x="7500" y="7683"/>
                    <a:pt x="8284" y="6458"/>
                  </a:cubicBezTo>
                  <a:cubicBezTo>
                    <a:pt x="9534" y="4546"/>
                    <a:pt x="8995" y="1972"/>
                    <a:pt x="7059" y="747"/>
                  </a:cubicBezTo>
                  <a:lnTo>
                    <a:pt x="6961" y="674"/>
                  </a:lnTo>
                  <a:cubicBezTo>
                    <a:pt x="6265" y="219"/>
                    <a:pt x="5482" y="1"/>
                    <a:pt x="4708" y="1"/>
                  </a:cubicBezTo>
                  <a:close/>
                </a:path>
              </a:pathLst>
            </a:custGeom>
            <a:solidFill>
              <a:srgbClr val="F8FF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8"/>
          <p:cNvSpPr/>
          <p:nvPr/>
        </p:nvSpPr>
        <p:spPr>
          <a:xfrm>
            <a:off x="1803150" y="0"/>
            <a:ext cx="5537700" cy="3003000"/>
          </a:xfrm>
          <a:prstGeom prst="rect">
            <a:avLst/>
          </a:prstGeom>
          <a:solidFill>
            <a:srgbClr val="A2A5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40;p28"/>
          <p:cNvSpPr txBox="1">
            <a:spLocks noGrp="1"/>
          </p:cNvSpPr>
          <p:nvPr>
            <p:ph type="title"/>
          </p:nvPr>
        </p:nvSpPr>
        <p:spPr>
          <a:xfrm>
            <a:off x="3437044" y="92869"/>
            <a:ext cx="3884400" cy="69294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dirty="0">
                <a:solidFill>
                  <a:srgbClr val="F8FFF5"/>
                </a:solidFill>
                <a:latin typeface="Monly Lite Bold" panose="020B0806030504020204" pitchFamily="34" charset="0"/>
                <a:cs typeface="Narkisim" panose="020B0604020202020204" pitchFamily="34" charset="-79"/>
              </a:rPr>
              <a:t>Цель проекта</a:t>
            </a:r>
            <a:endParaRPr sz="4400" dirty="0">
              <a:solidFill>
                <a:srgbClr val="F8FFF5"/>
              </a:solidFill>
              <a:latin typeface="Monly Lite Bold" panose="020B0806030504020204" pitchFamily="34" charset="0"/>
              <a:cs typeface="Narkisim" panose="020B0604020202020204" pitchFamily="34" charset="-79"/>
            </a:endParaRPr>
          </a:p>
        </p:txBody>
      </p:sp>
      <p:sp>
        <p:nvSpPr>
          <p:cNvPr id="141" name="Google Shape;141;p28"/>
          <p:cNvSpPr txBox="1">
            <a:spLocks noGrp="1"/>
          </p:cNvSpPr>
          <p:nvPr>
            <p:ph type="subTitle" idx="1"/>
          </p:nvPr>
        </p:nvSpPr>
        <p:spPr>
          <a:xfrm>
            <a:off x="2314575" y="1221581"/>
            <a:ext cx="4564855" cy="107499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indent="0"/>
            <a:r>
              <a:rPr lang="ru-RU" sz="1800" dirty="0">
                <a:solidFill>
                  <a:srgbClr val="4D4F40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Помочь Екатеринбургу улучшить экологическое положение. Он поможет любому пользователю поддерживать экологичный образ жизни.</a:t>
            </a:r>
          </a:p>
        </p:txBody>
      </p:sp>
      <p:pic>
        <p:nvPicPr>
          <p:cNvPr id="142" name="Google Shape;142;p28"/>
          <p:cNvPicPr preferRelativeResize="0"/>
          <p:nvPr/>
        </p:nvPicPr>
        <p:blipFill rotWithShape="1">
          <a:blip r:embed="rId3">
            <a:alphaModFix/>
          </a:blip>
          <a:srcRect t="45443" b="19640"/>
          <a:stretch/>
        </p:blipFill>
        <p:spPr>
          <a:xfrm flipH="1">
            <a:off x="0" y="3347149"/>
            <a:ext cx="9144000" cy="1795924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8"/>
          <p:cNvSpPr/>
          <p:nvPr/>
        </p:nvSpPr>
        <p:spPr>
          <a:xfrm>
            <a:off x="0" y="3347700"/>
            <a:ext cx="9144000" cy="1795800"/>
          </a:xfrm>
          <a:prstGeom prst="rect">
            <a:avLst/>
          </a:prstGeom>
          <a:solidFill>
            <a:srgbClr val="FFFFFF">
              <a:alpha val="1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D4F4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87;p32">
            <a:extLst>
              <a:ext uri="{FF2B5EF4-FFF2-40B4-BE49-F238E27FC236}">
                <a16:creationId xmlns:a16="http://schemas.microsoft.com/office/drawing/2014/main" id="{B519D0DF-3290-4CB1-B8C6-A04900C259A8}"/>
              </a:ext>
            </a:extLst>
          </p:cNvPr>
          <p:cNvSpPr/>
          <p:nvPr/>
        </p:nvSpPr>
        <p:spPr>
          <a:xfrm>
            <a:off x="5615448" y="0"/>
            <a:ext cx="3223752" cy="4145280"/>
          </a:xfrm>
          <a:custGeom>
            <a:avLst/>
            <a:gdLst/>
            <a:ahLst/>
            <a:cxnLst/>
            <a:rect l="l" t="t" r="r" b="b"/>
            <a:pathLst>
              <a:path w="7080250" h="5918200" extrusionOk="0">
                <a:moveTo>
                  <a:pt x="7080161" y="5918200"/>
                </a:moveTo>
                <a:lnTo>
                  <a:pt x="0" y="5918200"/>
                </a:lnTo>
                <a:lnTo>
                  <a:pt x="0" y="0"/>
                </a:lnTo>
                <a:lnTo>
                  <a:pt x="7080161" y="0"/>
                </a:lnTo>
                <a:lnTo>
                  <a:pt x="7080161" y="5918200"/>
                </a:lnTo>
                <a:close/>
              </a:path>
            </a:pathLst>
          </a:custGeom>
          <a:solidFill>
            <a:srgbClr val="A2A58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3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1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2" name="Google Shape;262;p35"/>
          <p:cNvSpPr txBox="1">
            <a:spLocks noGrp="1"/>
          </p:cNvSpPr>
          <p:nvPr>
            <p:ph type="title"/>
          </p:nvPr>
        </p:nvSpPr>
        <p:spPr>
          <a:xfrm>
            <a:off x="5858681" y="140970"/>
            <a:ext cx="2717100" cy="516037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dirty="0">
                <a:latin typeface="Monly Lite Bold" panose="020B0806030504020204" pitchFamily="34" charset="0"/>
              </a:rPr>
              <a:t>Задача</a:t>
            </a:r>
            <a:endParaRPr dirty="0">
              <a:latin typeface="Monly Lite Bold" panose="020B08060305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F89CAB-FD2B-4E74-BD9B-F5A7A9787B96}"/>
              </a:ext>
            </a:extLst>
          </p:cNvPr>
          <p:cNvSpPr txBox="1"/>
          <p:nvPr/>
        </p:nvSpPr>
        <p:spPr>
          <a:xfrm>
            <a:off x="5851684" y="828675"/>
            <a:ext cx="290750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4D4F40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Создать сайт с такими функциями как:</a:t>
            </a:r>
          </a:p>
          <a:p>
            <a:pPr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4D4F40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 Карта, где будут указаны базы пунктов приема сырья с фильтром по типу отходов (например, пластик)</a:t>
            </a:r>
          </a:p>
          <a:p>
            <a:pPr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4D4F40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 Советы для жителей этого города</a:t>
            </a:r>
          </a:p>
          <a:p>
            <a:pPr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4D4F40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 Дневник со своими достижениями</a:t>
            </a:r>
          </a:p>
          <a:p>
            <a:endParaRPr lang="ru-RU" sz="1600" dirty="0">
              <a:solidFill>
                <a:srgbClr val="4D4F40"/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FF5"/>
        </a:solid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4"/>
          <p:cNvSpPr txBox="1">
            <a:spLocks noGrp="1"/>
          </p:cNvSpPr>
          <p:nvPr>
            <p:ph type="title"/>
          </p:nvPr>
        </p:nvSpPr>
        <p:spPr>
          <a:xfrm flipH="1">
            <a:off x="1386389" y="2205006"/>
            <a:ext cx="4001700" cy="616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ru-RU" sz="3600" dirty="0">
                <a:latin typeface="Monly Lite Bold" panose="020B0806030504020204" pitchFamily="34" charset="0"/>
                <a:cs typeface="Posterama" panose="020B0504020200020000" pitchFamily="34" charset="0"/>
              </a:rPr>
              <a:t>Аналитика конкурентов</a:t>
            </a:r>
          </a:p>
        </p:txBody>
      </p:sp>
      <p:sp>
        <p:nvSpPr>
          <p:cNvPr id="254" name="Google Shape;254;p34"/>
          <p:cNvSpPr txBox="1">
            <a:spLocks noGrp="1"/>
          </p:cNvSpPr>
          <p:nvPr>
            <p:ph type="subTitle" idx="1"/>
          </p:nvPr>
        </p:nvSpPr>
        <p:spPr>
          <a:xfrm flipH="1">
            <a:off x="1479245" y="3018682"/>
            <a:ext cx="3339000" cy="126756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ru-RU" sz="1400" dirty="0">
                <a:latin typeface="Posterama" panose="020B0504020200020000" pitchFamily="34" charset="0"/>
                <a:cs typeface="Posterama" panose="020B0504020200020000" pitchFamily="34" charset="0"/>
              </a:rPr>
              <a:t>Список приложений:</a:t>
            </a:r>
            <a:endParaRPr lang="en-US" sz="1400" dirty="0"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r>
              <a:rPr lang="en-US" sz="1400" b="1" dirty="0" err="1">
                <a:latin typeface="Posterama" panose="020B0504020200020000" pitchFamily="34" charset="0"/>
                <a:cs typeface="Posterama" panose="020B0504020200020000" pitchFamily="34" charset="0"/>
              </a:rPr>
              <a:t>RecycleMap</a:t>
            </a:r>
            <a:endParaRPr lang="en-US" sz="1400" dirty="0"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r>
              <a:rPr lang="en-US" sz="1400" b="1" dirty="0">
                <a:latin typeface="Posterama" panose="020B0504020200020000" pitchFamily="34" charset="0"/>
                <a:cs typeface="Posterama" panose="020B0504020200020000" pitchFamily="34" charset="0"/>
              </a:rPr>
              <a:t>Ecomap</a:t>
            </a:r>
            <a:r>
              <a:rPr lang="en-US" sz="1400" dirty="0">
                <a:latin typeface="Posterama" panose="020B0504020200020000" pitchFamily="34" charset="0"/>
                <a:cs typeface="Posterama" panose="020B0504020200020000" pitchFamily="34" charset="0"/>
              </a:rPr>
              <a:t> </a:t>
            </a:r>
          </a:p>
          <a:p>
            <a:r>
              <a:rPr lang="en-US" sz="1400" b="1" dirty="0">
                <a:latin typeface="Posterama" panose="020B0504020200020000" pitchFamily="34" charset="0"/>
                <a:cs typeface="Posterama" panose="020B0504020200020000" pitchFamily="34" charset="0"/>
              </a:rPr>
              <a:t>The Guide 4fresh </a:t>
            </a:r>
            <a:endParaRPr lang="en-US" sz="1400" dirty="0"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r>
              <a:rPr lang="ru-RU" sz="1400" b="1" dirty="0">
                <a:latin typeface="Posterama" panose="020B0504020200020000" pitchFamily="34" charset="0"/>
                <a:cs typeface="Posterama" panose="020B0504020200020000" pitchFamily="34" charset="0"/>
              </a:rPr>
              <a:t>Эко-</a:t>
            </a:r>
            <a:r>
              <a:rPr lang="ru-RU" sz="1400" b="1" dirty="0" err="1">
                <a:latin typeface="Posterama" panose="020B0504020200020000" pitchFamily="34" charset="0"/>
                <a:cs typeface="Posterama" panose="020B0504020200020000" pitchFamily="34" charset="0"/>
              </a:rPr>
              <a:t>трекер</a:t>
            </a:r>
            <a:r>
              <a:rPr lang="ru-RU" sz="1400" dirty="0">
                <a:latin typeface="Posterama" panose="020B0504020200020000" pitchFamily="34" charset="0"/>
                <a:cs typeface="Posterama" panose="020B0504020200020000" pitchFamily="34" charset="0"/>
              </a:rPr>
              <a:t> </a:t>
            </a:r>
            <a:endParaRPr lang="en-US" sz="1400" dirty="0"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r>
              <a:rPr lang="en-US" sz="1400" b="1" dirty="0" err="1">
                <a:latin typeface="Posterama" panose="020B0504020200020000" pitchFamily="34" charset="0"/>
                <a:cs typeface="Posterama" panose="020B0504020200020000" pitchFamily="34" charset="0"/>
              </a:rPr>
              <a:t>EcoCity</a:t>
            </a:r>
            <a:r>
              <a:rPr lang="en-US" sz="1400" dirty="0">
                <a:latin typeface="Posterama" panose="020B0504020200020000" pitchFamily="34" charset="0"/>
                <a:cs typeface="Posterama" panose="020B0504020200020000" pitchFamily="34" charset="0"/>
              </a:rPr>
              <a:t> </a:t>
            </a:r>
          </a:p>
          <a:p>
            <a:r>
              <a:rPr lang="en-US" sz="1400" b="1" dirty="0" err="1">
                <a:latin typeface="Posterama" panose="020B0504020200020000" pitchFamily="34" charset="0"/>
                <a:cs typeface="Posterama" panose="020B0504020200020000" pitchFamily="34" charset="0"/>
              </a:rPr>
              <a:t>Tazalyk</a:t>
            </a:r>
            <a:r>
              <a:rPr lang="en-US" sz="1400" b="1" dirty="0">
                <a:latin typeface="Posterama" panose="020B0504020200020000" pitchFamily="34" charset="0"/>
                <a:cs typeface="Posterama" panose="020B0504020200020000" pitchFamily="34" charset="0"/>
              </a:rPr>
              <a:t> </a:t>
            </a:r>
            <a:endParaRPr lang="en-US" sz="1400" dirty="0"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4D4F4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4D4F40"/>
              </a:solidFill>
            </a:endParaRPr>
          </a:p>
        </p:txBody>
      </p:sp>
      <p:pic>
        <p:nvPicPr>
          <p:cNvPr id="255" name="Google Shape;255;p34"/>
          <p:cNvPicPr preferRelativeResize="0"/>
          <p:nvPr/>
        </p:nvPicPr>
        <p:blipFill rotWithShape="1">
          <a:blip r:embed="rId3">
            <a:alphaModFix/>
          </a:blip>
          <a:srcRect t="34912" b="29462"/>
          <a:stretch/>
        </p:blipFill>
        <p:spPr>
          <a:xfrm flipH="1">
            <a:off x="0" y="317868"/>
            <a:ext cx="9144000" cy="1832401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4"/>
          <p:cNvSpPr/>
          <p:nvPr/>
        </p:nvSpPr>
        <p:spPr>
          <a:xfrm>
            <a:off x="0" y="325012"/>
            <a:ext cx="9144000" cy="1832400"/>
          </a:xfrm>
          <a:prstGeom prst="rect">
            <a:avLst/>
          </a:prstGeom>
          <a:solidFill>
            <a:srgbClr val="FFFFFF">
              <a:alpha val="1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8F6749-8D04-4899-9B6A-AAA709C38204}"/>
              </a:ext>
            </a:extLst>
          </p:cNvPr>
          <p:cNvSpPr txBox="1"/>
          <p:nvPr/>
        </p:nvSpPr>
        <p:spPr>
          <a:xfrm>
            <a:off x="3586162" y="3200400"/>
            <a:ext cx="21931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D4F40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App Store</a:t>
            </a:r>
          </a:p>
          <a:p>
            <a:r>
              <a:rPr lang="en-US" dirty="0">
                <a:solidFill>
                  <a:srgbClr val="4D4F40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Google Play</a:t>
            </a:r>
          </a:p>
          <a:p>
            <a:r>
              <a:rPr lang="en-US" dirty="0">
                <a:solidFill>
                  <a:srgbClr val="4D4F40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Google Play, App Store</a:t>
            </a:r>
          </a:p>
          <a:p>
            <a:r>
              <a:rPr lang="en-US" dirty="0">
                <a:solidFill>
                  <a:srgbClr val="4D4F40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App Store</a:t>
            </a:r>
          </a:p>
          <a:p>
            <a:r>
              <a:rPr lang="en-US" dirty="0">
                <a:solidFill>
                  <a:srgbClr val="4D4F40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App Store</a:t>
            </a:r>
          </a:p>
          <a:p>
            <a:r>
              <a:rPr lang="en-US" dirty="0">
                <a:solidFill>
                  <a:srgbClr val="4D4F40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App Store</a:t>
            </a:r>
            <a:endParaRPr lang="ru-RU" dirty="0">
              <a:solidFill>
                <a:srgbClr val="4D4F40"/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C695AABF-A3BB-4747-B144-1EF9557F699A}"/>
              </a:ext>
            </a:extLst>
          </p:cNvPr>
          <p:cNvGrpSpPr/>
          <p:nvPr/>
        </p:nvGrpSpPr>
        <p:grpSpPr>
          <a:xfrm>
            <a:off x="0" y="0"/>
            <a:ext cx="1152300" cy="3492900"/>
            <a:chOff x="0" y="0"/>
            <a:chExt cx="1152300" cy="3492900"/>
          </a:xfrm>
        </p:grpSpPr>
        <p:pic>
          <p:nvPicPr>
            <p:cNvPr id="797" name="Google Shape;797;p50"/>
            <p:cNvPicPr preferRelativeResize="0"/>
            <p:nvPr/>
          </p:nvPicPr>
          <p:blipFill rotWithShape="1">
            <a:blip r:embed="rId3">
              <a:alphaModFix/>
            </a:blip>
            <a:srcRect t="110" r="75264" b="47329"/>
            <a:stretch/>
          </p:blipFill>
          <p:spPr>
            <a:xfrm>
              <a:off x="0" y="1"/>
              <a:ext cx="1152298" cy="34928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98" name="Google Shape;798;p50"/>
            <p:cNvSpPr/>
            <p:nvPr/>
          </p:nvSpPr>
          <p:spPr>
            <a:xfrm flipH="1">
              <a:off x="0" y="0"/>
              <a:ext cx="1152300" cy="3492900"/>
            </a:xfrm>
            <a:prstGeom prst="rect">
              <a:avLst/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187;p32">
            <a:extLst>
              <a:ext uri="{FF2B5EF4-FFF2-40B4-BE49-F238E27FC236}">
                <a16:creationId xmlns:a16="http://schemas.microsoft.com/office/drawing/2014/main" id="{9AD80ECB-3A08-4E88-BF8B-99B5843538B5}"/>
              </a:ext>
            </a:extLst>
          </p:cNvPr>
          <p:cNvSpPr/>
          <p:nvPr/>
        </p:nvSpPr>
        <p:spPr>
          <a:xfrm>
            <a:off x="6644148" y="1688690"/>
            <a:ext cx="2499852" cy="3454810"/>
          </a:xfrm>
          <a:custGeom>
            <a:avLst/>
            <a:gdLst/>
            <a:ahLst/>
            <a:cxnLst/>
            <a:rect l="l" t="t" r="r" b="b"/>
            <a:pathLst>
              <a:path w="7080250" h="5918200" extrusionOk="0">
                <a:moveTo>
                  <a:pt x="7080161" y="5918200"/>
                </a:moveTo>
                <a:lnTo>
                  <a:pt x="0" y="5918200"/>
                </a:lnTo>
                <a:lnTo>
                  <a:pt x="0" y="0"/>
                </a:lnTo>
                <a:lnTo>
                  <a:pt x="7080161" y="0"/>
                </a:lnTo>
                <a:lnTo>
                  <a:pt x="7080161" y="5918200"/>
                </a:lnTo>
                <a:close/>
              </a:path>
            </a:pathLst>
          </a:custGeom>
          <a:solidFill>
            <a:srgbClr val="A2A58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8" name="Google Shape;788;p50"/>
          <p:cNvSpPr txBox="1">
            <a:spLocks noGrp="1"/>
          </p:cNvSpPr>
          <p:nvPr>
            <p:ph type="title" idx="4294967295"/>
          </p:nvPr>
        </p:nvSpPr>
        <p:spPr>
          <a:xfrm>
            <a:off x="6747388" y="1732935"/>
            <a:ext cx="2330246" cy="84065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dirty="0">
                <a:solidFill>
                  <a:srgbClr val="F8FFF5"/>
                </a:solidFill>
                <a:latin typeface="Monly Lite Bold" panose="020B0806030504020204" pitchFamily="34" charset="0"/>
              </a:rPr>
              <a:t>Дизайн</a:t>
            </a:r>
            <a:endParaRPr sz="4800" dirty="0">
              <a:solidFill>
                <a:srgbClr val="F8FFF5"/>
              </a:solidFill>
              <a:latin typeface="Monly Lite Bold" panose="020B0806030504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957DF9B-592B-4A86-9A0F-B59609088D39}"/>
              </a:ext>
            </a:extLst>
          </p:cNvPr>
          <p:cNvSpPr/>
          <p:nvPr/>
        </p:nvSpPr>
        <p:spPr>
          <a:xfrm>
            <a:off x="6843253" y="2973818"/>
            <a:ext cx="22343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4D4F40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Примерный дизайн нашего сайта, в будущем возможны правки</a:t>
            </a:r>
            <a:endParaRPr lang="ru-RU" sz="1600" dirty="0">
              <a:solidFill>
                <a:srgbClr val="4D4F4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884AF7B-DCFB-4CE3-B547-766784E423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2485" y="1501140"/>
            <a:ext cx="3748500" cy="3741420"/>
          </a:xfrm>
          <a:prstGeom prst="rect">
            <a:avLst/>
          </a:prstGeom>
        </p:spPr>
      </p:pic>
      <p:pic>
        <p:nvPicPr>
          <p:cNvPr id="3" name="Рисунок 2" descr="Изображение выглядит как электроника&#10;&#10;Автоматически созданное описание">
            <a:extLst>
              <a:ext uri="{FF2B5EF4-FFF2-40B4-BE49-F238E27FC236}">
                <a16:creationId xmlns:a16="http://schemas.microsoft.com/office/drawing/2014/main" id="{2804B9FD-D3EA-4E0E-A96A-383B0EFE73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8286" y="0"/>
            <a:ext cx="4300538" cy="51563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3.33333E-6 -0.283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1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88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текст, карта&#10;&#10;Автоматически созданное описание">
            <a:extLst>
              <a:ext uri="{FF2B5EF4-FFF2-40B4-BE49-F238E27FC236}">
                <a16:creationId xmlns:a16="http://schemas.microsoft.com/office/drawing/2014/main" id="{8E0C35F7-9992-4492-A68C-963454AC5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17090"/>
            <a:ext cx="5641259" cy="3519338"/>
          </a:xfrm>
          <a:prstGeom prst="rect">
            <a:avLst/>
          </a:prstGeom>
        </p:spPr>
      </p:pic>
      <p:grpSp>
        <p:nvGrpSpPr>
          <p:cNvPr id="2" name="Google Shape;790;p50">
            <a:extLst>
              <a:ext uri="{FF2B5EF4-FFF2-40B4-BE49-F238E27FC236}">
                <a16:creationId xmlns:a16="http://schemas.microsoft.com/office/drawing/2014/main" id="{2CC963E8-9D74-40D0-AB91-25C33CA7FBF4}"/>
              </a:ext>
            </a:extLst>
          </p:cNvPr>
          <p:cNvGrpSpPr/>
          <p:nvPr/>
        </p:nvGrpSpPr>
        <p:grpSpPr>
          <a:xfrm>
            <a:off x="246190" y="117208"/>
            <a:ext cx="6058746" cy="4704462"/>
            <a:chOff x="3804623" y="931514"/>
            <a:chExt cx="4311631" cy="3283920"/>
          </a:xfrm>
        </p:grpSpPr>
        <p:grpSp>
          <p:nvGrpSpPr>
            <p:cNvPr id="3" name="Google Shape;791;p50">
              <a:extLst>
                <a:ext uri="{FF2B5EF4-FFF2-40B4-BE49-F238E27FC236}">
                  <a16:creationId xmlns:a16="http://schemas.microsoft.com/office/drawing/2014/main" id="{D33E9AD5-BC43-444F-91BE-1B0F5E933E57}"/>
                </a:ext>
              </a:extLst>
            </p:cNvPr>
            <p:cNvGrpSpPr/>
            <p:nvPr/>
          </p:nvGrpSpPr>
          <p:grpSpPr>
            <a:xfrm>
              <a:off x="3804623" y="931514"/>
              <a:ext cx="4311631" cy="3283920"/>
              <a:chOff x="3420275" y="729475"/>
              <a:chExt cx="4831500" cy="3679875"/>
            </a:xfrm>
          </p:grpSpPr>
          <p:sp>
            <p:nvSpPr>
              <p:cNvPr id="5" name="Google Shape;792;p50">
                <a:extLst>
                  <a:ext uri="{FF2B5EF4-FFF2-40B4-BE49-F238E27FC236}">
                    <a16:creationId xmlns:a16="http://schemas.microsoft.com/office/drawing/2014/main" id="{0F8787F0-7782-44CB-9559-46D496FBFCCF}"/>
                  </a:ext>
                </a:extLst>
              </p:cNvPr>
              <p:cNvSpPr/>
              <p:nvPr/>
            </p:nvSpPr>
            <p:spPr>
              <a:xfrm>
                <a:off x="3586250" y="883825"/>
                <a:ext cx="4503600" cy="2746200"/>
              </a:xfrm>
              <a:prstGeom prst="rect">
                <a:avLst/>
              </a:prstGeom>
              <a:noFill/>
              <a:ln w="19050" cap="flat" cmpd="sng">
                <a:solidFill>
                  <a:srgbClr val="4D4F4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" name="Google Shape;793;p50">
                <a:extLst>
                  <a:ext uri="{FF2B5EF4-FFF2-40B4-BE49-F238E27FC236}">
                    <a16:creationId xmlns:a16="http://schemas.microsoft.com/office/drawing/2014/main" id="{F0F64E29-9D29-42AD-9555-DB507DACB1D0}"/>
                  </a:ext>
                </a:extLst>
              </p:cNvPr>
              <p:cNvSpPr/>
              <p:nvPr/>
            </p:nvSpPr>
            <p:spPr>
              <a:xfrm>
                <a:off x="5009044" y="3786200"/>
                <a:ext cx="1649975" cy="623150"/>
              </a:xfrm>
              <a:custGeom>
                <a:avLst/>
                <a:gdLst/>
                <a:ahLst/>
                <a:cxnLst/>
                <a:rect l="l" t="t" r="r" b="b"/>
                <a:pathLst>
                  <a:path w="65999" h="24926" extrusionOk="0">
                    <a:moveTo>
                      <a:pt x="13372" y="0"/>
                    </a:moveTo>
                    <a:cubicBezTo>
                      <a:pt x="13051" y="1881"/>
                      <a:pt x="12653" y="8225"/>
                      <a:pt x="11445" y="11283"/>
                    </a:cubicBezTo>
                    <a:cubicBezTo>
                      <a:pt x="10237" y="14341"/>
                      <a:pt x="7883" y="16511"/>
                      <a:pt x="6125" y="18346"/>
                    </a:cubicBezTo>
                    <a:cubicBezTo>
                      <a:pt x="4367" y="20181"/>
                      <a:pt x="1875" y="21297"/>
                      <a:pt x="896" y="22291"/>
                    </a:cubicBezTo>
                    <a:cubicBezTo>
                      <a:pt x="-82" y="23285"/>
                      <a:pt x="-174" y="23896"/>
                      <a:pt x="254" y="24309"/>
                    </a:cubicBezTo>
                    <a:cubicBezTo>
                      <a:pt x="682" y="24722"/>
                      <a:pt x="805" y="24692"/>
                      <a:pt x="3465" y="24768"/>
                    </a:cubicBezTo>
                    <a:cubicBezTo>
                      <a:pt x="6125" y="24845"/>
                      <a:pt x="10925" y="24768"/>
                      <a:pt x="16215" y="24768"/>
                    </a:cubicBezTo>
                    <a:cubicBezTo>
                      <a:pt x="21505" y="24768"/>
                      <a:pt x="28630" y="24768"/>
                      <a:pt x="35204" y="24768"/>
                    </a:cubicBezTo>
                    <a:cubicBezTo>
                      <a:pt x="41778" y="24768"/>
                      <a:pt x="50783" y="24768"/>
                      <a:pt x="55660" y="24768"/>
                    </a:cubicBezTo>
                    <a:cubicBezTo>
                      <a:pt x="60537" y="24768"/>
                      <a:pt x="62754" y="25104"/>
                      <a:pt x="64466" y="24768"/>
                    </a:cubicBezTo>
                    <a:cubicBezTo>
                      <a:pt x="66178" y="24432"/>
                      <a:pt x="66056" y="23346"/>
                      <a:pt x="65934" y="22750"/>
                    </a:cubicBezTo>
                    <a:cubicBezTo>
                      <a:pt x="65812" y="22154"/>
                      <a:pt x="65353" y="22765"/>
                      <a:pt x="63732" y="21190"/>
                    </a:cubicBezTo>
                    <a:cubicBezTo>
                      <a:pt x="62111" y="19615"/>
                      <a:pt x="57999" y="16512"/>
                      <a:pt x="56210" y="13301"/>
                    </a:cubicBezTo>
                    <a:cubicBezTo>
                      <a:pt x="54421" y="10091"/>
                      <a:pt x="53505" y="4083"/>
                      <a:pt x="53000" y="1927"/>
                    </a:cubicBezTo>
                    <a:cubicBezTo>
                      <a:pt x="52496" y="-229"/>
                      <a:pt x="53153" y="627"/>
                      <a:pt x="53183" y="367"/>
                    </a:cubicBezTo>
                  </a:path>
                </a:pathLst>
              </a:custGeom>
              <a:noFill/>
              <a:ln w="19050" cap="flat" cmpd="sng">
                <a:solidFill>
                  <a:srgbClr val="4D4F4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7" name="Google Shape;794;p50">
                <a:extLst>
                  <a:ext uri="{FF2B5EF4-FFF2-40B4-BE49-F238E27FC236}">
                    <a16:creationId xmlns:a16="http://schemas.microsoft.com/office/drawing/2014/main" id="{FB454847-D28E-4530-A29B-085AA1F98541}"/>
                  </a:ext>
                </a:extLst>
              </p:cNvPr>
              <p:cNvSpPr/>
              <p:nvPr/>
            </p:nvSpPr>
            <p:spPr>
              <a:xfrm>
                <a:off x="3420275" y="729475"/>
                <a:ext cx="4831500" cy="3056700"/>
              </a:xfrm>
              <a:prstGeom prst="roundRect">
                <a:avLst>
                  <a:gd name="adj" fmla="val 3857"/>
                </a:avLst>
              </a:prstGeom>
              <a:noFill/>
              <a:ln w="19050" cap="flat" cmpd="sng">
                <a:solidFill>
                  <a:srgbClr val="4D4F4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795;p50">
                <a:extLst>
                  <a:ext uri="{FF2B5EF4-FFF2-40B4-BE49-F238E27FC236}">
                    <a16:creationId xmlns:a16="http://schemas.microsoft.com/office/drawing/2014/main" id="{81C17CE0-2216-42AD-AD8D-B7F94E3EE633}"/>
                  </a:ext>
                </a:extLst>
              </p:cNvPr>
              <p:cNvSpPr/>
              <p:nvPr/>
            </p:nvSpPr>
            <p:spPr>
              <a:xfrm>
                <a:off x="3453125" y="762775"/>
                <a:ext cx="4765800" cy="2990100"/>
              </a:xfrm>
              <a:prstGeom prst="roundRect">
                <a:avLst>
                  <a:gd name="adj" fmla="val 3282"/>
                </a:avLst>
              </a:prstGeom>
              <a:noFill/>
              <a:ln w="19050" cap="flat" cmpd="sng">
                <a:solidFill>
                  <a:srgbClr val="4D4F4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4" name="Google Shape;796;p50">
              <a:extLst>
                <a:ext uri="{FF2B5EF4-FFF2-40B4-BE49-F238E27FC236}">
                  <a16:creationId xmlns:a16="http://schemas.microsoft.com/office/drawing/2014/main" id="{A5A45EC8-56AE-4AC3-8A74-0070141BB1D6}"/>
                </a:ext>
              </a:extLst>
            </p:cNvPr>
            <p:cNvCxnSpPr/>
            <p:nvPr/>
          </p:nvCxnSpPr>
          <p:spPr>
            <a:xfrm>
              <a:off x="5238353" y="4162783"/>
              <a:ext cx="1451100" cy="0"/>
            </a:xfrm>
            <a:prstGeom prst="straightConnector1">
              <a:avLst/>
            </a:prstGeom>
            <a:noFill/>
            <a:ln w="19050" cap="flat" cmpd="sng">
              <a:solidFill>
                <a:srgbClr val="4D4F4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17" name="Рисунок 16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92C0BD02-3A6A-4207-B228-9A1D1001AB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5776" y="1232221"/>
            <a:ext cx="2122172" cy="3811532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5BADABFB-5205-45CB-9C25-22A25DC9C6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8958" y="1237194"/>
            <a:ext cx="2124360" cy="3906306"/>
          </a:xfrm>
          <a:prstGeom prst="rect">
            <a:avLst/>
          </a:prstGeom>
        </p:spPr>
      </p:pic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id="{DFCA0710-03B6-4EFB-B353-88BE59CA807C}"/>
              </a:ext>
            </a:extLst>
          </p:cNvPr>
          <p:cNvSpPr/>
          <p:nvPr/>
        </p:nvSpPr>
        <p:spPr>
          <a:xfrm>
            <a:off x="1186454" y="552127"/>
            <a:ext cx="3267560" cy="664615"/>
          </a:xfrm>
          <a:custGeom>
            <a:avLst/>
            <a:gdLst>
              <a:gd name="connsiteX0" fmla="*/ 0 w 3148781"/>
              <a:gd name="connsiteY0" fmla="*/ 495008 h 605621"/>
              <a:gd name="connsiteX1" fmla="*/ 2138516 w 3148781"/>
              <a:gd name="connsiteY1" fmla="*/ 938 h 605621"/>
              <a:gd name="connsiteX2" fmla="*/ 3148781 w 3148781"/>
              <a:gd name="connsiteY2" fmla="*/ 605621 h 605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48781" h="605621">
                <a:moveTo>
                  <a:pt x="0" y="495008"/>
                </a:moveTo>
                <a:cubicBezTo>
                  <a:pt x="806859" y="238755"/>
                  <a:pt x="1613719" y="-17497"/>
                  <a:pt x="2138516" y="938"/>
                </a:cubicBezTo>
                <a:cubicBezTo>
                  <a:pt x="2663313" y="19373"/>
                  <a:pt x="2906047" y="312497"/>
                  <a:pt x="3148781" y="605621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E63ADA5F-E7F4-4F13-B3C2-44642D4BC6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6387" y="1231490"/>
            <a:ext cx="2128697" cy="3912010"/>
          </a:xfrm>
          <a:prstGeom prst="rect">
            <a:avLst/>
          </a:prstGeom>
        </p:spPr>
      </p:pic>
      <p:sp>
        <p:nvSpPr>
          <p:cNvPr id="29" name="Полилиния: фигура 28">
            <a:extLst>
              <a:ext uri="{FF2B5EF4-FFF2-40B4-BE49-F238E27FC236}">
                <a16:creationId xmlns:a16="http://schemas.microsoft.com/office/drawing/2014/main" id="{20F8C258-7D27-4031-B59C-10F122935C8D}"/>
              </a:ext>
            </a:extLst>
          </p:cNvPr>
          <p:cNvSpPr/>
          <p:nvPr/>
        </p:nvSpPr>
        <p:spPr>
          <a:xfrm flipH="1">
            <a:off x="4927180" y="831272"/>
            <a:ext cx="3521574" cy="1594837"/>
          </a:xfrm>
          <a:custGeom>
            <a:avLst/>
            <a:gdLst>
              <a:gd name="connsiteX0" fmla="*/ 0 w 1946787"/>
              <a:gd name="connsiteY0" fmla="*/ 1643684 h 1643684"/>
              <a:gd name="connsiteX1" fmla="*/ 995516 w 1946787"/>
              <a:gd name="connsiteY1" fmla="*/ 43484 h 1643684"/>
              <a:gd name="connsiteX2" fmla="*/ 1946787 w 1946787"/>
              <a:gd name="connsiteY2" fmla="*/ 419568 h 1643684"/>
              <a:gd name="connsiteX3" fmla="*/ 1946787 w 1946787"/>
              <a:gd name="connsiteY3" fmla="*/ 419568 h 1643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6787" h="1643684">
                <a:moveTo>
                  <a:pt x="0" y="1643684"/>
                </a:moveTo>
                <a:cubicBezTo>
                  <a:pt x="335525" y="945593"/>
                  <a:pt x="671051" y="247503"/>
                  <a:pt x="995516" y="43484"/>
                </a:cubicBezTo>
                <a:cubicBezTo>
                  <a:pt x="1319981" y="-160535"/>
                  <a:pt x="1946787" y="419568"/>
                  <a:pt x="1946787" y="419568"/>
                </a:cubicBezTo>
                <a:lnTo>
                  <a:pt x="1946787" y="419568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5EFF53DF-0A2C-487B-B5C6-20F4C0A208A4}"/>
              </a:ext>
            </a:extLst>
          </p:cNvPr>
          <p:cNvSpPr/>
          <p:nvPr/>
        </p:nvSpPr>
        <p:spPr>
          <a:xfrm>
            <a:off x="1488734" y="417023"/>
            <a:ext cx="3098380" cy="799658"/>
          </a:xfrm>
          <a:custGeom>
            <a:avLst/>
            <a:gdLst>
              <a:gd name="connsiteX0" fmla="*/ 0 w 3098380"/>
              <a:gd name="connsiteY0" fmla="*/ 421807 h 799658"/>
              <a:gd name="connsiteX1" fmla="*/ 1216681 w 3098380"/>
              <a:gd name="connsiteY1" fmla="*/ 74184 h 799658"/>
              <a:gd name="connsiteX2" fmla="*/ 2637402 w 3098380"/>
              <a:gd name="connsiteY2" fmla="*/ 66627 h 799658"/>
              <a:gd name="connsiteX3" fmla="*/ 3098380 w 3098380"/>
              <a:gd name="connsiteY3" fmla="*/ 799658 h 7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8380" h="799658">
                <a:moveTo>
                  <a:pt x="0" y="421807"/>
                </a:moveTo>
                <a:cubicBezTo>
                  <a:pt x="388557" y="277594"/>
                  <a:pt x="777114" y="133381"/>
                  <a:pt x="1216681" y="74184"/>
                </a:cubicBezTo>
                <a:cubicBezTo>
                  <a:pt x="1656248" y="14987"/>
                  <a:pt x="2323786" y="-54285"/>
                  <a:pt x="2637402" y="66627"/>
                </a:cubicBezTo>
                <a:cubicBezTo>
                  <a:pt x="2951018" y="187539"/>
                  <a:pt x="3024699" y="493598"/>
                  <a:pt x="3098380" y="799658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id="{C75A5474-565A-42C6-B580-B8D9D457E701}"/>
              </a:ext>
            </a:extLst>
          </p:cNvPr>
          <p:cNvSpPr/>
          <p:nvPr/>
        </p:nvSpPr>
        <p:spPr>
          <a:xfrm>
            <a:off x="1955800" y="393546"/>
            <a:ext cx="5547360" cy="835814"/>
          </a:xfrm>
          <a:custGeom>
            <a:avLst/>
            <a:gdLst>
              <a:gd name="connsiteX0" fmla="*/ 0 w 5547360"/>
              <a:gd name="connsiteY0" fmla="*/ 459894 h 835814"/>
              <a:gd name="connsiteX1" fmla="*/ 2545080 w 5547360"/>
              <a:gd name="connsiteY1" fmla="*/ 2694 h 835814"/>
              <a:gd name="connsiteX2" fmla="*/ 4942840 w 5547360"/>
              <a:gd name="connsiteY2" fmla="*/ 297334 h 835814"/>
              <a:gd name="connsiteX3" fmla="*/ 5547360 w 5547360"/>
              <a:gd name="connsiteY3" fmla="*/ 835814 h 835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47360" h="835814">
                <a:moveTo>
                  <a:pt x="0" y="459894"/>
                </a:moveTo>
                <a:cubicBezTo>
                  <a:pt x="860636" y="244840"/>
                  <a:pt x="1721273" y="29787"/>
                  <a:pt x="2545080" y="2694"/>
                </a:cubicBezTo>
                <a:cubicBezTo>
                  <a:pt x="3368887" y="-24399"/>
                  <a:pt x="4442460" y="158481"/>
                  <a:pt x="4942840" y="297334"/>
                </a:cubicBezTo>
                <a:cubicBezTo>
                  <a:pt x="5443220" y="436187"/>
                  <a:pt x="5495290" y="636000"/>
                  <a:pt x="5547360" y="835814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6A344D10-5CC5-49EF-9023-F5D6CF2C41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5978" y="1271008"/>
            <a:ext cx="2270859" cy="3872492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A661589C-6453-4689-B9F4-99C4AF38C1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4800" y="1234440"/>
            <a:ext cx="2180467" cy="3909060"/>
          </a:xfrm>
          <a:prstGeom prst="rect">
            <a:avLst/>
          </a:prstGeom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B59E7782-1FA2-4CB3-BEAF-B2E83A6FA40E}"/>
              </a:ext>
            </a:extLst>
          </p:cNvPr>
          <p:cNvSpPr/>
          <p:nvPr/>
        </p:nvSpPr>
        <p:spPr>
          <a:xfrm>
            <a:off x="2032839" y="537379"/>
            <a:ext cx="5970049" cy="686859"/>
          </a:xfrm>
          <a:custGeom>
            <a:avLst/>
            <a:gdLst>
              <a:gd name="connsiteX0" fmla="*/ 0 w 3148781"/>
              <a:gd name="connsiteY0" fmla="*/ 495008 h 605621"/>
              <a:gd name="connsiteX1" fmla="*/ 2138516 w 3148781"/>
              <a:gd name="connsiteY1" fmla="*/ 938 h 605621"/>
              <a:gd name="connsiteX2" fmla="*/ 3148781 w 3148781"/>
              <a:gd name="connsiteY2" fmla="*/ 605621 h 605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48781" h="605621">
                <a:moveTo>
                  <a:pt x="0" y="495008"/>
                </a:moveTo>
                <a:cubicBezTo>
                  <a:pt x="806859" y="238755"/>
                  <a:pt x="1613719" y="-17497"/>
                  <a:pt x="2138516" y="938"/>
                </a:cubicBezTo>
                <a:cubicBezTo>
                  <a:pt x="2663313" y="19373"/>
                  <a:pt x="2906047" y="312497"/>
                  <a:pt x="3148781" y="605621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83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29" grpId="0" animBg="1"/>
      <p:bldP spid="29" grpId="1" animBg="1"/>
      <p:bldP spid="22" grpId="0" animBg="1"/>
      <p:bldP spid="23" grpId="0" animBg="1"/>
      <p:bldP spid="18" grpId="0" animBg="1"/>
      <p:bldP spid="18" grpId="1" animBg="1"/>
    </p:bldLst>
  </p:timing>
</p:sld>
</file>

<file path=ppt/theme/theme1.xml><?xml version="1.0" encoding="utf-8"?>
<a:theme xmlns:a="http://schemas.openxmlformats.org/drawingml/2006/main" name="CSR Report by SlidesGo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F1448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1211</TotalTime>
  <Words>359</Words>
  <Application>Microsoft Office PowerPoint</Application>
  <PresentationFormat>Экран (16:9)</PresentationFormat>
  <Paragraphs>87</Paragraphs>
  <Slides>11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Calibri</vt:lpstr>
      <vt:lpstr>Chau Philomene One</vt:lpstr>
      <vt:lpstr>Posterama</vt:lpstr>
      <vt:lpstr>Monly Lite Bold</vt:lpstr>
      <vt:lpstr>Arial</vt:lpstr>
      <vt:lpstr>BenchNine</vt:lpstr>
      <vt:lpstr>Rokkitt Regular</vt:lpstr>
      <vt:lpstr>CSR Report by SlidesGo</vt:lpstr>
      <vt:lpstr>airs ekateco</vt:lpstr>
      <vt:lpstr>Статистика </vt:lpstr>
      <vt:lpstr>Презентация PowerPoint</vt:lpstr>
      <vt:lpstr>проблемы</vt:lpstr>
      <vt:lpstr>Цель проекта</vt:lpstr>
      <vt:lpstr>Задача</vt:lpstr>
      <vt:lpstr>Аналитика конкурентов</vt:lpstr>
      <vt:lpstr>Дизайн</vt:lpstr>
      <vt:lpstr>Презентация PowerPoint</vt:lpstr>
      <vt:lpstr>Дальнейшие планы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AIRS</dc:title>
  <dc:creator>. .</dc:creator>
  <cp:lastModifiedBy>. .</cp:lastModifiedBy>
  <cp:revision>80</cp:revision>
  <dcterms:modified xsi:type="dcterms:W3CDTF">2020-01-16T13:50:42Z</dcterms:modified>
</cp:coreProperties>
</file>