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4" r:id="rId3"/>
    <p:sldId id="257" r:id="rId4"/>
    <p:sldId id="275" r:id="rId5"/>
    <p:sldId id="259" r:id="rId6"/>
    <p:sldId id="278" r:id="rId7"/>
    <p:sldId id="280" r:id="rId8"/>
    <p:sldId id="283" r:id="rId9"/>
    <p:sldId id="279" r:id="rId10"/>
    <p:sldId id="281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41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1507-07E2-4DEC-9504-8493058EB6E6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56D6C-2584-4D49-97A4-B80A16A2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8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6D6C-2584-4D49-97A4-B80A16A289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4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6D6C-2584-4D49-97A4-B80A16A289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9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8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7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5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3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2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4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2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04C5-B33F-4E30-AD62-7DF57F009B25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36D5A-5D2D-4EB6-9195-582E4F711B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33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F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64024"/>
            <a:ext cx="8316036" cy="2811439"/>
          </a:xfrm>
          <a:solidFill>
            <a:srgbClr val="041F30"/>
          </a:solidFill>
        </p:spPr>
        <p:txBody>
          <a:bodyPr>
            <a:noAutofit/>
          </a:bodyPr>
          <a:lstStyle/>
          <a:p>
            <a:pPr algn="l"/>
            <a:r>
              <a:rPr lang="ru-RU" sz="6600" dirty="0" smtClean="0">
                <a:solidFill>
                  <a:srgbClr val="FFCC00"/>
                </a:solidFill>
              </a:rPr>
              <a:t>Аналитика </a:t>
            </a:r>
            <a:r>
              <a:rPr lang="ru-RU" sz="6600" dirty="0">
                <a:solidFill>
                  <a:srgbClr val="FFCC00"/>
                </a:solidFill>
              </a:rPr>
              <a:t>больших данных и методы видеоанализа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99013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Команда: 2 пистолета</a:t>
            </a:r>
          </a:p>
          <a:p>
            <a:pPr algn="l"/>
            <a:r>
              <a:rPr lang="ru-RU" dirty="0"/>
              <a:t>Список участников: </a:t>
            </a:r>
          </a:p>
          <a:p>
            <a:pPr algn="l"/>
            <a:r>
              <a:rPr lang="ru-RU" dirty="0" err="1"/>
              <a:t>Баландин</a:t>
            </a:r>
            <a:r>
              <a:rPr lang="ru-RU" dirty="0"/>
              <a:t> И. Д. РИ-180021 </a:t>
            </a:r>
          </a:p>
          <a:p>
            <a:pPr algn="l"/>
            <a:r>
              <a:rPr lang="ru-RU" dirty="0"/>
              <a:t>Петров С. Н. </a:t>
            </a:r>
            <a:r>
              <a:rPr lang="ru-RU" dirty="0" smtClean="0"/>
              <a:t>РИ-180017 </a:t>
            </a:r>
            <a:endParaRPr lang="ru-RU" dirty="0"/>
          </a:p>
          <a:p>
            <a:pPr algn="l"/>
            <a:r>
              <a:rPr lang="ru-RU" dirty="0" err="1"/>
              <a:t>Лунёв</a:t>
            </a:r>
            <a:r>
              <a:rPr lang="ru-RU" dirty="0"/>
              <a:t> Р. М. РИ-180003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Куратор проекта</a:t>
            </a:r>
            <a:r>
              <a:rPr lang="en-US" dirty="0"/>
              <a:t>: </a:t>
            </a:r>
            <a:r>
              <a:rPr lang="ru-RU" dirty="0"/>
              <a:t>Шадрин Денис Борисович</a:t>
            </a:r>
          </a:p>
        </p:txBody>
      </p:sp>
    </p:spTree>
    <p:extLst>
      <p:ext uri="{BB962C8B-B14F-4D97-AF65-F5344CB8AC3E}">
        <p14:creationId xmlns:p14="http://schemas.microsoft.com/office/powerpoint/2010/main" val="21731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2657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Заключение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4932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Создан функционирующий прототип сайта со всей необходимой информацией для абитуриентов направления </a:t>
            </a:r>
            <a:r>
              <a:rPr lang="ru-RU" sz="5400" dirty="0" smtClean="0">
                <a:solidFill>
                  <a:srgbClr val="FFCC00"/>
                </a:solidFill>
              </a:rPr>
              <a:t>«</a:t>
            </a:r>
            <a:r>
              <a:rPr lang="ru-RU" sz="5400" dirty="0">
                <a:solidFill>
                  <a:srgbClr val="FFCC00"/>
                </a:solidFill>
              </a:rPr>
              <a:t>Аналитика больших данных и методы видеоанализа</a:t>
            </a:r>
            <a:r>
              <a:rPr lang="ru-RU" sz="5400" dirty="0" smtClean="0">
                <a:solidFill>
                  <a:srgbClr val="FFCC00"/>
                </a:solidFill>
              </a:rPr>
              <a:t>»</a:t>
            </a:r>
            <a:endParaRPr lang="ru-RU" sz="5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3914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Спасибо за внимание.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2657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Целевая аудитория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2137"/>
            <a:ext cx="10515600" cy="5866263"/>
          </a:xfrm>
        </p:spPr>
        <p:txBody>
          <a:bodyPr>
            <a:normAutofit/>
          </a:bodyPr>
          <a:lstStyle/>
          <a:p>
            <a:r>
              <a:rPr lang="ru-RU" sz="4800" dirty="0"/>
              <a:t>Выпускники </a:t>
            </a:r>
            <a:r>
              <a:rPr lang="ru-RU" sz="4800" dirty="0" err="1">
                <a:solidFill>
                  <a:srgbClr val="FFCC00"/>
                </a:solidFill>
              </a:rPr>
              <a:t>бакалавриата</a:t>
            </a:r>
            <a:r>
              <a:rPr lang="ru-RU" sz="4800" dirty="0"/>
              <a:t> и </a:t>
            </a:r>
            <a:r>
              <a:rPr lang="ru-RU" sz="4800" dirty="0" err="1" smtClean="0">
                <a:solidFill>
                  <a:srgbClr val="FFCC00"/>
                </a:solidFill>
              </a:rPr>
              <a:t>специалитета</a:t>
            </a:r>
            <a:r>
              <a:rPr lang="ru-RU" sz="4800" dirty="0" smtClean="0"/>
              <a:t>, </a:t>
            </a:r>
            <a:r>
              <a:rPr lang="ru-RU" sz="4800" dirty="0"/>
              <a:t>желающие продолжить обучение </a:t>
            </a:r>
            <a:r>
              <a:rPr lang="ru-RU" sz="4800" dirty="0" smtClean="0"/>
              <a:t>в магистратуре.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>
                <a:solidFill>
                  <a:srgbClr val="FFCC00"/>
                </a:solidFill>
              </a:rPr>
              <a:t>Магистры</a:t>
            </a:r>
            <a:r>
              <a:rPr lang="ru-RU" sz="4800" dirty="0"/>
              <a:t>, </a:t>
            </a:r>
            <a:r>
              <a:rPr lang="ru-RU" sz="4800" dirty="0" smtClean="0"/>
              <a:t>которые хотят </a:t>
            </a:r>
            <a:r>
              <a:rPr lang="ru-RU" sz="4800" dirty="0"/>
              <a:t>получить второе высшее </a:t>
            </a:r>
            <a:r>
              <a:rPr lang="ru-RU" sz="4800" dirty="0" smtClean="0"/>
              <a:t>образование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604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2657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Анализ конкурентов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7" y="5854889"/>
            <a:ext cx="12173803" cy="996287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УрФУ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1" r="784"/>
          <a:stretch/>
        </p:blipFill>
        <p:spPr>
          <a:xfrm>
            <a:off x="-11745" y="0"/>
            <a:ext cx="12197290" cy="595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9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2657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Макет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53" y="0"/>
            <a:ext cx="107028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95" y="26579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FFCC00"/>
                </a:solidFill>
              </a:rPr>
              <a:t>Технологии</a:t>
            </a: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https://imcreator.com/blog/wp-content/uploads/2014/03/HTML5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58" y="2158405"/>
            <a:ext cx="2079223" cy="207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bistroinfo.ru/images/logo-css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53" y="1259547"/>
            <a:ext cx="3876936" cy="38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blogs.youcanprint.it/wp-content/uploads/2015/11/Fotolia_75922332_Subscription_Monthly_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588" y="423081"/>
            <a:ext cx="4619517" cy="521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rgbClr val="041F3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81</Words>
  <Application>Microsoft Office PowerPoint</Application>
  <PresentationFormat>Широкоэкранный</PresentationFormat>
  <Paragraphs>19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Аналитика больших данных и методы видеоанализа</vt:lpstr>
      <vt:lpstr>Целевая аудитория</vt:lpstr>
      <vt:lpstr>Выпускники бакалавриата и специалитета, желающие продолжить обучение в магистратуре.  Магистры, которые хотят получить второе высшее образование</vt:lpstr>
      <vt:lpstr>Анализ конкурентов</vt:lpstr>
      <vt:lpstr>УрФУ</vt:lpstr>
      <vt:lpstr>Макет</vt:lpstr>
      <vt:lpstr>Презентация PowerPoint</vt:lpstr>
      <vt:lpstr>Технологии</vt:lpstr>
      <vt:lpstr>Презентация PowerPoint</vt:lpstr>
      <vt:lpstr>Заключение</vt:lpstr>
      <vt:lpstr>Создан функционирующий прототип сайта со всей необходимой информацией для абитуриентов направления «Аналитика больших данных и методы видеоанализа»</vt:lpstr>
      <vt:lpstr>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Организмов</dc:title>
  <dc:creator>Семен Петров</dc:creator>
  <cp:lastModifiedBy>Семен Петров</cp:lastModifiedBy>
  <cp:revision>27</cp:revision>
  <dcterms:created xsi:type="dcterms:W3CDTF">2018-11-18T22:04:26Z</dcterms:created>
  <dcterms:modified xsi:type="dcterms:W3CDTF">2019-01-14T15:09:35Z</dcterms:modified>
</cp:coreProperties>
</file>