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7" r:id="rId12"/>
    <p:sldId id="271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5FC66-69B2-4DC0-AC84-7F8FDCDBAA8E}" v="177" dt="2024-06-21T15:15:3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митрий Портнов" userId="d4cc132edc209b00" providerId="LiveId" clId="{2DE5FC66-69B2-4DC0-AC84-7F8FDCDBAA8E}"/>
    <pc:docChg chg="undo custSel addSld delSld modSld sldOrd">
      <pc:chgData name="Дмитрий Портнов" userId="d4cc132edc209b00" providerId="LiveId" clId="{2DE5FC66-69B2-4DC0-AC84-7F8FDCDBAA8E}" dt="2024-06-21T15:29:37.097" v="4226"/>
      <pc:docMkLst>
        <pc:docMk/>
      </pc:docMkLst>
      <pc:sldChg chg="del ord">
        <pc:chgData name="Дмитрий Портнов" userId="d4cc132edc209b00" providerId="LiveId" clId="{2DE5FC66-69B2-4DC0-AC84-7F8FDCDBAA8E}" dt="2024-06-21T14:51:16.607" v="3228" actId="2696"/>
        <pc:sldMkLst>
          <pc:docMk/>
          <pc:sldMk cId="1102006413" sldId="257"/>
        </pc:sldMkLst>
      </pc:sldChg>
      <pc:sldChg chg="modSp mod">
        <pc:chgData name="Дмитрий Портнов" userId="d4cc132edc209b00" providerId="LiveId" clId="{2DE5FC66-69B2-4DC0-AC84-7F8FDCDBAA8E}" dt="2024-06-21T13:35:13.732" v="1607" actId="20577"/>
        <pc:sldMkLst>
          <pc:docMk/>
          <pc:sldMk cId="3708424972" sldId="258"/>
        </pc:sldMkLst>
        <pc:spChg chg="mod">
          <ac:chgData name="Дмитрий Портнов" userId="d4cc132edc209b00" providerId="LiveId" clId="{2DE5FC66-69B2-4DC0-AC84-7F8FDCDBAA8E}" dt="2024-06-21T12:57:58.776" v="840" actId="20577"/>
          <ac:spMkLst>
            <pc:docMk/>
            <pc:sldMk cId="3708424972" sldId="258"/>
            <ac:spMk id="2" creationId="{7FE1BDCB-E635-6691-D4C9-8E9251C994F7}"/>
          </ac:spMkLst>
        </pc:spChg>
        <pc:spChg chg="mod">
          <ac:chgData name="Дмитрий Портнов" userId="d4cc132edc209b00" providerId="LiveId" clId="{2DE5FC66-69B2-4DC0-AC84-7F8FDCDBAA8E}" dt="2024-06-21T13:35:13.732" v="1607" actId="20577"/>
          <ac:spMkLst>
            <pc:docMk/>
            <pc:sldMk cId="3708424972" sldId="258"/>
            <ac:spMk id="3" creationId="{41E2B614-0314-2057-D977-9EFFD295BAC7}"/>
          </ac:spMkLst>
        </pc:spChg>
      </pc:sldChg>
      <pc:sldChg chg="addSp delSp modSp mod">
        <pc:chgData name="Дмитрий Портнов" userId="d4cc132edc209b00" providerId="LiveId" clId="{2DE5FC66-69B2-4DC0-AC84-7F8FDCDBAA8E}" dt="2024-06-21T15:09:58.718" v="4009" actId="14100"/>
        <pc:sldMkLst>
          <pc:docMk/>
          <pc:sldMk cId="601008584" sldId="259"/>
        </pc:sldMkLst>
        <pc:spChg chg="mod">
          <ac:chgData name="Дмитрий Портнов" userId="d4cc132edc209b00" providerId="LiveId" clId="{2DE5FC66-69B2-4DC0-AC84-7F8FDCDBAA8E}" dt="2024-06-21T15:02:05.213" v="3802" actId="1076"/>
          <ac:spMkLst>
            <pc:docMk/>
            <pc:sldMk cId="601008584" sldId="259"/>
            <ac:spMk id="2" creationId="{B3DB8CCD-6AAF-E504-F720-73C25295A6C5}"/>
          </ac:spMkLst>
        </pc:spChg>
        <pc:spChg chg="mod">
          <ac:chgData name="Дмитрий Портнов" userId="d4cc132edc209b00" providerId="LiveId" clId="{2DE5FC66-69B2-4DC0-AC84-7F8FDCDBAA8E}" dt="2024-06-21T15:02:09.591" v="3803" actId="1076"/>
          <ac:spMkLst>
            <pc:docMk/>
            <pc:sldMk cId="601008584" sldId="259"/>
            <ac:spMk id="3" creationId="{5D4586B1-263F-9614-26BA-85ACFFB7590C}"/>
          </ac:spMkLst>
        </pc:spChg>
        <pc:spChg chg="add del mod">
          <ac:chgData name="Дмитрий Портнов" userId="d4cc132edc209b00" providerId="LiveId" clId="{2DE5FC66-69B2-4DC0-AC84-7F8FDCDBAA8E}" dt="2024-06-21T13:46:04.202" v="1772" actId="21"/>
          <ac:spMkLst>
            <pc:docMk/>
            <pc:sldMk cId="601008584" sldId="259"/>
            <ac:spMk id="4" creationId="{41EFEF26-0F4F-50E0-2171-B9781E6B3864}"/>
          </ac:spMkLst>
        </pc:spChg>
        <pc:spChg chg="add mod">
          <ac:chgData name="Дмитрий Портнов" userId="d4cc132edc209b00" providerId="LiveId" clId="{2DE5FC66-69B2-4DC0-AC84-7F8FDCDBAA8E}" dt="2024-06-21T13:46:31.846" v="1779" actId="207"/>
          <ac:spMkLst>
            <pc:docMk/>
            <pc:sldMk cId="601008584" sldId="259"/>
            <ac:spMk id="5" creationId="{BB295871-02D0-544A-6BA1-994B48E11059}"/>
          </ac:spMkLst>
        </pc:spChg>
        <pc:spChg chg="add mod">
          <ac:chgData name="Дмитрий Портнов" userId="d4cc132edc209b00" providerId="LiveId" clId="{2DE5FC66-69B2-4DC0-AC84-7F8FDCDBAA8E}" dt="2024-06-21T13:46:34.750" v="1780" actId="207"/>
          <ac:spMkLst>
            <pc:docMk/>
            <pc:sldMk cId="601008584" sldId="259"/>
            <ac:spMk id="6" creationId="{8131169C-7FC8-DCE3-CEC1-E8E6DA715D45}"/>
          </ac:spMkLst>
        </pc:spChg>
        <pc:spChg chg="add mod">
          <ac:chgData name="Дмитрий Портнов" userId="d4cc132edc209b00" providerId="LiveId" clId="{2DE5FC66-69B2-4DC0-AC84-7F8FDCDBAA8E}" dt="2024-06-21T13:46:27.822" v="1778" actId="207"/>
          <ac:spMkLst>
            <pc:docMk/>
            <pc:sldMk cId="601008584" sldId="259"/>
            <ac:spMk id="7" creationId="{4CA03E1C-B86D-64A2-A518-E86F8A4D25C3}"/>
          </ac:spMkLst>
        </pc:spChg>
        <pc:spChg chg="add del">
          <ac:chgData name="Дмитрий Портнов" userId="d4cc132edc209b00" providerId="LiveId" clId="{2DE5FC66-69B2-4DC0-AC84-7F8FDCDBAA8E}" dt="2024-06-21T13:47:26.596" v="1782" actId="11529"/>
          <ac:spMkLst>
            <pc:docMk/>
            <pc:sldMk cId="601008584" sldId="259"/>
            <ac:spMk id="8" creationId="{3557315C-E218-B5DB-CCF1-F00141E0BC35}"/>
          </ac:spMkLst>
        </pc:spChg>
        <pc:spChg chg="add mod">
          <ac:chgData name="Дмитрий Портнов" userId="d4cc132edc209b00" providerId="LiveId" clId="{2DE5FC66-69B2-4DC0-AC84-7F8FDCDBAA8E}" dt="2024-06-21T15:07:52.139" v="3930" actId="207"/>
          <ac:spMkLst>
            <pc:docMk/>
            <pc:sldMk cId="601008584" sldId="259"/>
            <ac:spMk id="9" creationId="{6DA390BF-A70D-29F5-BB15-BAECAF98224C}"/>
          </ac:spMkLst>
        </pc:spChg>
        <pc:spChg chg="add mod">
          <ac:chgData name="Дмитрий Портнов" userId="d4cc132edc209b00" providerId="LiveId" clId="{2DE5FC66-69B2-4DC0-AC84-7F8FDCDBAA8E}" dt="2024-06-21T15:07:47.540" v="3929" actId="207"/>
          <ac:spMkLst>
            <pc:docMk/>
            <pc:sldMk cId="601008584" sldId="259"/>
            <ac:spMk id="10" creationId="{7F7BDDB3-227A-98A2-92A3-ADB41C73C373}"/>
          </ac:spMkLst>
        </pc:spChg>
        <pc:spChg chg="add mod">
          <ac:chgData name="Дмитрий Портнов" userId="d4cc132edc209b00" providerId="LiveId" clId="{2DE5FC66-69B2-4DC0-AC84-7F8FDCDBAA8E}" dt="2024-06-21T15:09:58.718" v="4009" actId="14100"/>
          <ac:spMkLst>
            <pc:docMk/>
            <pc:sldMk cId="601008584" sldId="259"/>
            <ac:spMk id="11" creationId="{9CFC9024-A04A-A1AE-66C8-B0747A42A4ED}"/>
          </ac:spMkLst>
        </pc:spChg>
        <pc:spChg chg="add mod">
          <ac:chgData name="Дмитрий Портнов" userId="d4cc132edc209b00" providerId="LiveId" clId="{2DE5FC66-69B2-4DC0-AC84-7F8FDCDBAA8E}" dt="2024-06-21T15:02:26.932" v="3805" actId="1076"/>
          <ac:spMkLst>
            <pc:docMk/>
            <pc:sldMk cId="601008584" sldId="259"/>
            <ac:spMk id="12" creationId="{63A495FC-1734-0AA4-53EA-E4FB9D7C514C}"/>
          </ac:spMkLst>
        </pc:spChg>
        <pc:spChg chg="add mod">
          <ac:chgData name="Дмитрий Портнов" userId="d4cc132edc209b00" providerId="LiveId" clId="{2DE5FC66-69B2-4DC0-AC84-7F8FDCDBAA8E}" dt="2024-06-21T15:02:23.416" v="3804" actId="1076"/>
          <ac:spMkLst>
            <pc:docMk/>
            <pc:sldMk cId="601008584" sldId="259"/>
            <ac:spMk id="13" creationId="{4F422591-ED57-475E-4873-EEA4DE222251}"/>
          </ac:spMkLst>
        </pc:spChg>
        <pc:spChg chg="add mod">
          <ac:chgData name="Дмитрий Портнов" userId="d4cc132edc209b00" providerId="LiveId" clId="{2DE5FC66-69B2-4DC0-AC84-7F8FDCDBAA8E}" dt="2024-06-21T15:02:33.316" v="3806" actId="1076"/>
          <ac:spMkLst>
            <pc:docMk/>
            <pc:sldMk cId="601008584" sldId="259"/>
            <ac:spMk id="14" creationId="{73E26FDE-E64D-4417-171B-DA943CC6B32D}"/>
          </ac:spMkLst>
        </pc:spChg>
        <pc:spChg chg="add mod">
          <ac:chgData name="Дмитрий Портнов" userId="d4cc132edc209b00" providerId="LiveId" clId="{2DE5FC66-69B2-4DC0-AC84-7F8FDCDBAA8E}" dt="2024-06-21T15:00:07.423" v="3786" actId="1076"/>
          <ac:spMkLst>
            <pc:docMk/>
            <pc:sldMk cId="601008584" sldId="259"/>
            <ac:spMk id="15" creationId="{6C747EF2-372F-58E2-90D2-C929D0A92405}"/>
          </ac:spMkLst>
        </pc:spChg>
        <pc:spChg chg="add mod">
          <ac:chgData name="Дмитрий Портнов" userId="d4cc132edc209b00" providerId="LiveId" clId="{2DE5FC66-69B2-4DC0-AC84-7F8FDCDBAA8E}" dt="2024-06-21T15:00:36.428" v="3795" actId="1076"/>
          <ac:spMkLst>
            <pc:docMk/>
            <pc:sldMk cId="601008584" sldId="259"/>
            <ac:spMk id="16" creationId="{89170467-E7BC-BB41-0447-84210B146661}"/>
          </ac:spMkLst>
        </pc:spChg>
        <pc:spChg chg="add mod">
          <ac:chgData name="Дмитрий Портнов" userId="d4cc132edc209b00" providerId="LiveId" clId="{2DE5FC66-69B2-4DC0-AC84-7F8FDCDBAA8E}" dt="2024-06-21T15:09:17.023" v="3962" actId="20577"/>
          <ac:spMkLst>
            <pc:docMk/>
            <pc:sldMk cId="601008584" sldId="259"/>
            <ac:spMk id="17" creationId="{6A972DB4-84F7-2563-858D-5AEA8D446841}"/>
          </ac:spMkLst>
        </pc:spChg>
        <pc:spChg chg="add mod">
          <ac:chgData name="Дмитрий Портнов" userId="d4cc132edc209b00" providerId="LiveId" clId="{2DE5FC66-69B2-4DC0-AC84-7F8FDCDBAA8E}" dt="2024-06-21T15:03:21.037" v="3870" actId="1076"/>
          <ac:spMkLst>
            <pc:docMk/>
            <pc:sldMk cId="601008584" sldId="259"/>
            <ac:spMk id="18" creationId="{E1ED0E4B-A398-81E9-8D40-A678BE859394}"/>
          </ac:spMkLst>
        </pc:spChg>
        <pc:spChg chg="add mod">
          <ac:chgData name="Дмитрий Портнов" userId="d4cc132edc209b00" providerId="LiveId" clId="{2DE5FC66-69B2-4DC0-AC84-7F8FDCDBAA8E}" dt="2024-06-21T15:04:47.716" v="3915" actId="255"/>
          <ac:spMkLst>
            <pc:docMk/>
            <pc:sldMk cId="601008584" sldId="259"/>
            <ac:spMk id="19" creationId="{F38502A4-F4D4-8174-4CB0-393A3F9F79E3}"/>
          </ac:spMkLst>
        </pc:spChg>
        <pc:spChg chg="add del mod">
          <ac:chgData name="Дмитрий Портнов" userId="d4cc132edc209b00" providerId="LiveId" clId="{2DE5FC66-69B2-4DC0-AC84-7F8FDCDBAA8E}" dt="2024-06-21T15:07:56.998" v="3933"/>
          <ac:spMkLst>
            <pc:docMk/>
            <pc:sldMk cId="601008584" sldId="259"/>
            <ac:spMk id="20" creationId="{C89AF4F9-C3EB-9CF9-FEF3-D7DB1AD9EDB0}"/>
          </ac:spMkLst>
        </pc:spChg>
        <pc:spChg chg="add mod">
          <ac:chgData name="Дмитрий Портнов" userId="d4cc132edc209b00" providerId="LiveId" clId="{2DE5FC66-69B2-4DC0-AC84-7F8FDCDBAA8E}" dt="2024-06-21T15:09:48.578" v="4008" actId="255"/>
          <ac:spMkLst>
            <pc:docMk/>
            <pc:sldMk cId="601008584" sldId="259"/>
            <ac:spMk id="21" creationId="{B52B105D-A295-536D-4A9E-FAB4F12DA428}"/>
          </ac:spMkLst>
        </pc:spChg>
      </pc:sldChg>
      <pc:sldChg chg="modSp mod">
        <pc:chgData name="Дмитрий Портнов" userId="d4cc132edc209b00" providerId="LiveId" clId="{2DE5FC66-69B2-4DC0-AC84-7F8FDCDBAA8E}" dt="2024-06-21T13:00:27.221" v="914" actId="1076"/>
        <pc:sldMkLst>
          <pc:docMk/>
          <pc:sldMk cId="2892065139" sldId="260"/>
        </pc:sldMkLst>
        <pc:spChg chg="mod">
          <ac:chgData name="Дмитрий Портнов" userId="d4cc132edc209b00" providerId="LiveId" clId="{2DE5FC66-69B2-4DC0-AC84-7F8FDCDBAA8E}" dt="2024-06-21T13:00:06.259" v="913" actId="20577"/>
          <ac:spMkLst>
            <pc:docMk/>
            <pc:sldMk cId="2892065139" sldId="260"/>
            <ac:spMk id="2" creationId="{658144D3-D762-7D76-E645-67A6B9DD0D59}"/>
          </ac:spMkLst>
        </pc:spChg>
        <pc:picChg chg="mod">
          <ac:chgData name="Дмитрий Портнов" userId="d4cc132edc209b00" providerId="LiveId" clId="{2DE5FC66-69B2-4DC0-AC84-7F8FDCDBAA8E}" dt="2024-06-21T13:00:27.221" v="914" actId="1076"/>
          <ac:picMkLst>
            <pc:docMk/>
            <pc:sldMk cId="2892065139" sldId="260"/>
            <ac:picMk id="4" creationId="{340DA43F-A685-E8EE-B979-A2334C250F6B}"/>
          </ac:picMkLst>
        </pc:picChg>
      </pc:sldChg>
      <pc:sldChg chg="modSp mod">
        <pc:chgData name="Дмитрий Портнов" userId="d4cc132edc209b00" providerId="LiveId" clId="{2DE5FC66-69B2-4DC0-AC84-7F8FDCDBAA8E}" dt="2024-06-21T14:48:50.771" v="3121" actId="20577"/>
        <pc:sldMkLst>
          <pc:docMk/>
          <pc:sldMk cId="3149118703" sldId="261"/>
        </pc:sldMkLst>
        <pc:spChg chg="mod">
          <ac:chgData name="Дмитрий Портнов" userId="d4cc132edc209b00" providerId="LiveId" clId="{2DE5FC66-69B2-4DC0-AC84-7F8FDCDBAA8E}" dt="2024-06-21T12:50:29.923" v="813" actId="20577"/>
          <ac:spMkLst>
            <pc:docMk/>
            <pc:sldMk cId="3149118703" sldId="261"/>
            <ac:spMk id="2" creationId="{C8A41094-A831-C66B-6225-CD8D616FCDBD}"/>
          </ac:spMkLst>
        </pc:spChg>
        <pc:spChg chg="mod">
          <ac:chgData name="Дмитрий Портнов" userId="d4cc132edc209b00" providerId="LiveId" clId="{2DE5FC66-69B2-4DC0-AC84-7F8FDCDBAA8E}" dt="2024-06-21T14:48:50.771" v="3121" actId="20577"/>
          <ac:spMkLst>
            <pc:docMk/>
            <pc:sldMk cId="3149118703" sldId="261"/>
            <ac:spMk id="3" creationId="{0B9A668D-9321-AD88-5B93-E0E4FAD483C2}"/>
          </ac:spMkLst>
        </pc:spChg>
      </pc:sldChg>
      <pc:sldChg chg="new del">
        <pc:chgData name="Дмитрий Портнов" userId="d4cc132edc209b00" providerId="LiveId" clId="{2DE5FC66-69B2-4DC0-AC84-7F8FDCDBAA8E}" dt="2024-06-21T12:31:04.435" v="96" actId="2696"/>
        <pc:sldMkLst>
          <pc:docMk/>
          <pc:sldMk cId="3532058716" sldId="262"/>
        </pc:sldMkLst>
      </pc:sldChg>
      <pc:sldChg chg="modSp new mod">
        <pc:chgData name="Дмитрий Портнов" userId="d4cc132edc209b00" providerId="LiveId" clId="{2DE5FC66-69B2-4DC0-AC84-7F8FDCDBAA8E}" dt="2024-06-21T12:50:51.822" v="832" actId="20577"/>
        <pc:sldMkLst>
          <pc:docMk/>
          <pc:sldMk cId="241823244" sldId="263"/>
        </pc:sldMkLst>
        <pc:spChg chg="mod">
          <ac:chgData name="Дмитрий Портнов" userId="d4cc132edc209b00" providerId="LiveId" clId="{2DE5FC66-69B2-4DC0-AC84-7F8FDCDBAA8E}" dt="2024-06-21T12:50:25.175" v="812" actId="20577"/>
          <ac:spMkLst>
            <pc:docMk/>
            <pc:sldMk cId="241823244" sldId="263"/>
            <ac:spMk id="2" creationId="{23C8FEF6-575B-E975-7F3D-842DC78B697B}"/>
          </ac:spMkLst>
        </pc:spChg>
        <pc:spChg chg="mod">
          <ac:chgData name="Дмитрий Портнов" userId="d4cc132edc209b00" providerId="LiveId" clId="{2DE5FC66-69B2-4DC0-AC84-7F8FDCDBAA8E}" dt="2024-06-21T12:50:51.822" v="832" actId="20577"/>
          <ac:spMkLst>
            <pc:docMk/>
            <pc:sldMk cId="241823244" sldId="263"/>
            <ac:spMk id="3" creationId="{551F3560-232A-524F-D332-3B11AC63DC64}"/>
          </ac:spMkLst>
        </pc:spChg>
      </pc:sldChg>
      <pc:sldChg chg="addSp delSp modSp new mod">
        <pc:chgData name="Дмитрий Портнов" userId="d4cc132edc209b00" providerId="LiveId" clId="{2DE5FC66-69B2-4DC0-AC84-7F8FDCDBAA8E}" dt="2024-06-21T14:44:58.241" v="2796" actId="20577"/>
        <pc:sldMkLst>
          <pc:docMk/>
          <pc:sldMk cId="1495114356" sldId="264"/>
        </pc:sldMkLst>
        <pc:spChg chg="mod">
          <ac:chgData name="Дмитрий Портнов" userId="d4cc132edc209b00" providerId="LiveId" clId="{2DE5FC66-69B2-4DC0-AC84-7F8FDCDBAA8E}" dt="2024-06-21T12:35:37.667" v="146" actId="20577"/>
          <ac:spMkLst>
            <pc:docMk/>
            <pc:sldMk cId="1495114356" sldId="264"/>
            <ac:spMk id="2" creationId="{D6C6851B-FCCB-9D5A-171C-5B6196491A1A}"/>
          </ac:spMkLst>
        </pc:spChg>
        <pc:spChg chg="del mod">
          <ac:chgData name="Дмитрий Портнов" userId="d4cc132edc209b00" providerId="LiveId" clId="{2DE5FC66-69B2-4DC0-AC84-7F8FDCDBAA8E}" dt="2024-06-21T14:44:31.780" v="2787" actId="21"/>
          <ac:spMkLst>
            <pc:docMk/>
            <pc:sldMk cId="1495114356" sldId="264"/>
            <ac:spMk id="3" creationId="{80B178A8-96CD-B5D0-FE93-7E1D294CD152}"/>
          </ac:spMkLst>
        </pc:spChg>
        <pc:spChg chg="add mod">
          <ac:chgData name="Дмитрий Портнов" userId="d4cc132edc209b00" providerId="LiveId" clId="{2DE5FC66-69B2-4DC0-AC84-7F8FDCDBAA8E}" dt="2024-06-21T14:35:34.277" v="2354" actId="1076"/>
          <ac:spMkLst>
            <pc:docMk/>
            <pc:sldMk cId="1495114356" sldId="264"/>
            <ac:spMk id="4" creationId="{05168339-94B2-3776-CC19-50DD4B9F4950}"/>
          </ac:spMkLst>
        </pc:spChg>
        <pc:spChg chg="add mod">
          <ac:chgData name="Дмитрий Портнов" userId="d4cc132edc209b00" providerId="LiveId" clId="{2DE5FC66-69B2-4DC0-AC84-7F8FDCDBAA8E}" dt="2024-06-21T14:35:15.805" v="2346" actId="1076"/>
          <ac:spMkLst>
            <pc:docMk/>
            <pc:sldMk cId="1495114356" sldId="264"/>
            <ac:spMk id="5" creationId="{33EDADC3-8D1F-B483-5BD3-230B41E35E17}"/>
          </ac:spMkLst>
        </pc:spChg>
        <pc:spChg chg="add mod">
          <ac:chgData name="Дмитрий Портнов" userId="d4cc132edc209b00" providerId="LiveId" clId="{2DE5FC66-69B2-4DC0-AC84-7F8FDCDBAA8E}" dt="2024-06-21T14:44:58.241" v="2796" actId="20577"/>
          <ac:spMkLst>
            <pc:docMk/>
            <pc:sldMk cId="1495114356" sldId="264"/>
            <ac:spMk id="6" creationId="{8F6F066C-F442-7291-375E-4D6F44D0EEB8}"/>
          </ac:spMkLst>
        </pc:spChg>
        <pc:spChg chg="add mod">
          <ac:chgData name="Дмитрий Портнов" userId="d4cc132edc209b00" providerId="LiveId" clId="{2DE5FC66-69B2-4DC0-AC84-7F8FDCDBAA8E}" dt="2024-06-21T14:43:44.192" v="2786" actId="20577"/>
          <ac:spMkLst>
            <pc:docMk/>
            <pc:sldMk cId="1495114356" sldId="264"/>
            <ac:spMk id="7" creationId="{C2276BB7-9249-42A0-8D34-82178361811D}"/>
          </ac:spMkLst>
        </pc:spChg>
        <pc:spChg chg="add del mod">
          <ac:chgData name="Дмитрий Портнов" userId="d4cc132edc209b00" providerId="LiveId" clId="{2DE5FC66-69B2-4DC0-AC84-7F8FDCDBAA8E}" dt="2024-06-21T14:44:47.634" v="2789" actId="21"/>
          <ac:spMkLst>
            <pc:docMk/>
            <pc:sldMk cId="1495114356" sldId="264"/>
            <ac:spMk id="9" creationId="{A5BEA322-3EB3-0907-BBC0-D97613CC5510}"/>
          </ac:spMkLst>
        </pc:spChg>
      </pc:sldChg>
      <pc:sldChg chg="addSp delSp modSp new mod">
        <pc:chgData name="Дмитрий Портнов" userId="d4cc132edc209b00" providerId="LiveId" clId="{2DE5FC66-69B2-4DC0-AC84-7F8FDCDBAA8E}" dt="2024-06-21T14:34:06.517" v="2306" actId="20577"/>
        <pc:sldMkLst>
          <pc:docMk/>
          <pc:sldMk cId="705314139" sldId="265"/>
        </pc:sldMkLst>
        <pc:spChg chg="mod">
          <ac:chgData name="Дмитрий Портнов" userId="d4cc132edc209b00" providerId="LiveId" clId="{2DE5FC66-69B2-4DC0-AC84-7F8FDCDBAA8E}" dt="2024-06-21T12:36:03.737" v="179" actId="20577"/>
          <ac:spMkLst>
            <pc:docMk/>
            <pc:sldMk cId="705314139" sldId="265"/>
            <ac:spMk id="2" creationId="{3E297256-E629-A4B8-BE1E-16C518B01BBE}"/>
          </ac:spMkLst>
        </pc:spChg>
        <pc:spChg chg="mod">
          <ac:chgData name="Дмитрий Портнов" userId="d4cc132edc209b00" providerId="LiveId" clId="{2DE5FC66-69B2-4DC0-AC84-7F8FDCDBAA8E}" dt="2024-06-21T14:34:06.517" v="2306" actId="20577"/>
          <ac:spMkLst>
            <pc:docMk/>
            <pc:sldMk cId="705314139" sldId="265"/>
            <ac:spMk id="3" creationId="{CCB12ACC-FA18-A44C-B7B5-563117215C08}"/>
          </ac:spMkLst>
        </pc:spChg>
        <pc:spChg chg="add del">
          <ac:chgData name="Дмитрий Портнов" userId="d4cc132edc209b00" providerId="LiveId" clId="{2DE5FC66-69B2-4DC0-AC84-7F8FDCDBAA8E}" dt="2024-06-21T14:15:02.418" v="1793" actId="11529"/>
          <ac:spMkLst>
            <pc:docMk/>
            <pc:sldMk cId="705314139" sldId="265"/>
            <ac:spMk id="4" creationId="{F6D8688A-7CB8-0CA2-8EB8-E27EB3B5DCC4}"/>
          </ac:spMkLst>
        </pc:spChg>
        <pc:spChg chg="add del">
          <ac:chgData name="Дмитрий Портнов" userId="d4cc132edc209b00" providerId="LiveId" clId="{2DE5FC66-69B2-4DC0-AC84-7F8FDCDBAA8E}" dt="2024-06-21T14:15:15.302" v="1798" actId="11529"/>
          <ac:spMkLst>
            <pc:docMk/>
            <pc:sldMk cId="705314139" sldId="265"/>
            <ac:spMk id="5" creationId="{87448D4C-26F4-016D-F319-68318FEC5753}"/>
          </ac:spMkLst>
        </pc:spChg>
        <pc:spChg chg="add mod">
          <ac:chgData name="Дмитрий Портнов" userId="d4cc132edc209b00" providerId="LiveId" clId="{2DE5FC66-69B2-4DC0-AC84-7F8FDCDBAA8E}" dt="2024-06-21T14:24:49.932" v="2015" actId="1076"/>
          <ac:spMkLst>
            <pc:docMk/>
            <pc:sldMk cId="705314139" sldId="265"/>
            <ac:spMk id="6" creationId="{161C4AD4-47B8-BB31-3E70-012B7C52E6FC}"/>
          </ac:spMkLst>
        </pc:spChg>
        <pc:spChg chg="add mod">
          <ac:chgData name="Дмитрий Портнов" userId="d4cc132edc209b00" providerId="LiveId" clId="{2DE5FC66-69B2-4DC0-AC84-7F8FDCDBAA8E}" dt="2024-06-21T14:15:28.248" v="1813" actId="1076"/>
          <ac:spMkLst>
            <pc:docMk/>
            <pc:sldMk cId="705314139" sldId="265"/>
            <ac:spMk id="7" creationId="{645F4F91-7112-B0ED-4A80-3084337EE6C8}"/>
          </ac:spMkLst>
        </pc:spChg>
        <pc:spChg chg="add mod">
          <ac:chgData name="Дмитрий Портнов" userId="d4cc132edc209b00" providerId="LiveId" clId="{2DE5FC66-69B2-4DC0-AC84-7F8FDCDBAA8E}" dt="2024-06-21T14:15:28.412" v="1814" actId="1076"/>
          <ac:spMkLst>
            <pc:docMk/>
            <pc:sldMk cId="705314139" sldId="265"/>
            <ac:spMk id="8" creationId="{7BC49DE5-6214-FF62-4D36-DD76366C0B75}"/>
          </ac:spMkLst>
        </pc:spChg>
        <pc:spChg chg="add mod">
          <ac:chgData name="Дмитрий Портнов" userId="d4cc132edc209b00" providerId="LiveId" clId="{2DE5FC66-69B2-4DC0-AC84-7F8FDCDBAA8E}" dt="2024-06-21T14:15:28.573" v="1815" actId="1076"/>
          <ac:spMkLst>
            <pc:docMk/>
            <pc:sldMk cId="705314139" sldId="265"/>
            <ac:spMk id="9" creationId="{69D58BAA-8DEB-D32A-D79F-DE7AFCEEF1B1}"/>
          </ac:spMkLst>
        </pc:spChg>
        <pc:spChg chg="add mod">
          <ac:chgData name="Дмитрий Портнов" userId="d4cc132edc209b00" providerId="LiveId" clId="{2DE5FC66-69B2-4DC0-AC84-7F8FDCDBAA8E}" dt="2024-06-21T14:15:28.727" v="1816" actId="1076"/>
          <ac:spMkLst>
            <pc:docMk/>
            <pc:sldMk cId="705314139" sldId="265"/>
            <ac:spMk id="10" creationId="{07C1F3DF-0A9D-EB1C-AE31-03ECD6DC1708}"/>
          </ac:spMkLst>
        </pc:spChg>
        <pc:spChg chg="add mod">
          <ac:chgData name="Дмитрий Портнов" userId="d4cc132edc209b00" providerId="LiveId" clId="{2DE5FC66-69B2-4DC0-AC84-7F8FDCDBAA8E}" dt="2024-06-21T14:15:28.882" v="1817" actId="1076"/>
          <ac:spMkLst>
            <pc:docMk/>
            <pc:sldMk cId="705314139" sldId="265"/>
            <ac:spMk id="11" creationId="{3ADF3A5F-C445-C9D0-7AEB-39D40708CAAD}"/>
          </ac:spMkLst>
        </pc:spChg>
        <pc:spChg chg="add mod">
          <ac:chgData name="Дмитрий Портнов" userId="d4cc132edc209b00" providerId="LiveId" clId="{2DE5FC66-69B2-4DC0-AC84-7F8FDCDBAA8E}" dt="2024-06-21T14:23:18.762" v="1919" actId="1076"/>
          <ac:spMkLst>
            <pc:docMk/>
            <pc:sldMk cId="705314139" sldId="265"/>
            <ac:spMk id="12" creationId="{C0E2B86C-B79D-03BA-9997-79426AF6F099}"/>
          </ac:spMkLst>
        </pc:spChg>
        <pc:spChg chg="add mod">
          <ac:chgData name="Дмитрий Портнов" userId="d4cc132edc209b00" providerId="LiveId" clId="{2DE5FC66-69B2-4DC0-AC84-7F8FDCDBAA8E}" dt="2024-06-21T14:23:18.990" v="1920" actId="1076"/>
          <ac:spMkLst>
            <pc:docMk/>
            <pc:sldMk cId="705314139" sldId="265"/>
            <ac:spMk id="13" creationId="{C6A615D1-2849-B8E3-477E-BEDDCFC02BD2}"/>
          </ac:spMkLst>
        </pc:spChg>
        <pc:spChg chg="add mod">
          <ac:chgData name="Дмитрий Портнов" userId="d4cc132edc209b00" providerId="LiveId" clId="{2DE5FC66-69B2-4DC0-AC84-7F8FDCDBAA8E}" dt="2024-06-21T14:23:19.163" v="1921" actId="1076"/>
          <ac:spMkLst>
            <pc:docMk/>
            <pc:sldMk cId="705314139" sldId="265"/>
            <ac:spMk id="14" creationId="{AB70B455-C8B3-D045-C03D-27C24C0FAE07}"/>
          </ac:spMkLst>
        </pc:spChg>
        <pc:spChg chg="add del mod">
          <ac:chgData name="Дмитрий Портнов" userId="d4cc132edc209b00" providerId="LiveId" clId="{2DE5FC66-69B2-4DC0-AC84-7F8FDCDBAA8E}" dt="2024-06-21T14:23:25.607" v="1924"/>
          <ac:spMkLst>
            <pc:docMk/>
            <pc:sldMk cId="705314139" sldId="265"/>
            <ac:spMk id="15" creationId="{4C689DD6-5C5D-0466-0E52-9406B3C70A1E}"/>
          </ac:spMkLst>
        </pc:spChg>
        <pc:spChg chg="add mod">
          <ac:chgData name="Дмитрий Портнов" userId="d4cc132edc209b00" providerId="LiveId" clId="{2DE5FC66-69B2-4DC0-AC84-7F8FDCDBAA8E}" dt="2024-06-21T14:24:49.932" v="2015" actId="1076"/>
          <ac:spMkLst>
            <pc:docMk/>
            <pc:sldMk cId="705314139" sldId="265"/>
            <ac:spMk id="16" creationId="{841126D2-719F-7E37-91B3-0AF80F8D6D7F}"/>
          </ac:spMkLst>
        </pc:spChg>
        <pc:spChg chg="add del mod">
          <ac:chgData name="Дмитрий Портнов" userId="d4cc132edc209b00" providerId="LiveId" clId="{2DE5FC66-69B2-4DC0-AC84-7F8FDCDBAA8E}" dt="2024-06-21T14:33:36.001" v="2254" actId="21"/>
          <ac:spMkLst>
            <pc:docMk/>
            <pc:sldMk cId="705314139" sldId="265"/>
            <ac:spMk id="17" creationId="{08155AE5-6479-976D-A68D-950410AE5C8C}"/>
          </ac:spMkLst>
        </pc:spChg>
        <pc:spChg chg="add del mod">
          <ac:chgData name="Дмитрий Портнов" userId="d4cc132edc209b00" providerId="LiveId" clId="{2DE5FC66-69B2-4DC0-AC84-7F8FDCDBAA8E}" dt="2024-06-21T14:33:36.001" v="2254" actId="21"/>
          <ac:spMkLst>
            <pc:docMk/>
            <pc:sldMk cId="705314139" sldId="265"/>
            <ac:spMk id="18" creationId="{9F34E49A-C09B-497A-2D0D-CF5381B842FA}"/>
          </ac:spMkLst>
        </pc:spChg>
        <pc:spChg chg="add mod">
          <ac:chgData name="Дмитрий Портнов" userId="d4cc132edc209b00" providerId="LiveId" clId="{2DE5FC66-69B2-4DC0-AC84-7F8FDCDBAA8E}" dt="2024-06-21T14:25:44.441" v="2031" actId="1076"/>
          <ac:spMkLst>
            <pc:docMk/>
            <pc:sldMk cId="705314139" sldId="265"/>
            <ac:spMk id="19" creationId="{7C7A1B7A-CF89-681A-EA41-1EB7D726C508}"/>
          </ac:spMkLst>
        </pc:spChg>
        <pc:spChg chg="add mod">
          <ac:chgData name="Дмитрий Портнов" userId="d4cc132edc209b00" providerId="LiveId" clId="{2DE5FC66-69B2-4DC0-AC84-7F8FDCDBAA8E}" dt="2024-06-21T14:31:15.254" v="2196" actId="1076"/>
          <ac:spMkLst>
            <pc:docMk/>
            <pc:sldMk cId="705314139" sldId="265"/>
            <ac:spMk id="20" creationId="{6853A888-6519-E113-E162-F7DFEC6EDD8E}"/>
          </ac:spMkLst>
        </pc:spChg>
        <pc:spChg chg="add del mod">
          <ac:chgData name="Дмитрий Портнов" userId="d4cc132edc209b00" providerId="LiveId" clId="{2DE5FC66-69B2-4DC0-AC84-7F8FDCDBAA8E}" dt="2024-06-21T14:26:32.232" v="2045" actId="21"/>
          <ac:spMkLst>
            <pc:docMk/>
            <pc:sldMk cId="705314139" sldId="265"/>
            <ac:spMk id="21" creationId="{3B3CEB17-BF12-95A1-8DA0-23C1C65D9F35}"/>
          </ac:spMkLst>
        </pc:spChg>
        <pc:spChg chg="add del mod">
          <ac:chgData name="Дмитрий Портнов" userId="d4cc132edc209b00" providerId="LiveId" clId="{2DE5FC66-69B2-4DC0-AC84-7F8FDCDBAA8E}" dt="2024-06-21T14:26:32.232" v="2045" actId="21"/>
          <ac:spMkLst>
            <pc:docMk/>
            <pc:sldMk cId="705314139" sldId="265"/>
            <ac:spMk id="22" creationId="{5497470E-F53A-41C3-5F5E-77E5D524AAAB}"/>
          </ac:spMkLst>
        </pc:spChg>
        <pc:spChg chg="add mod">
          <ac:chgData name="Дмитрий Портнов" userId="d4cc132edc209b00" providerId="LiveId" clId="{2DE5FC66-69B2-4DC0-AC84-7F8FDCDBAA8E}" dt="2024-06-21T14:28:13.982" v="2101" actId="1076"/>
          <ac:spMkLst>
            <pc:docMk/>
            <pc:sldMk cId="705314139" sldId="265"/>
            <ac:spMk id="23" creationId="{08EAD714-33DB-142A-6403-8A29C8583594}"/>
          </ac:spMkLst>
        </pc:spChg>
        <pc:spChg chg="add mod">
          <ac:chgData name="Дмитрий Портнов" userId="d4cc132edc209b00" providerId="LiveId" clId="{2DE5FC66-69B2-4DC0-AC84-7F8FDCDBAA8E}" dt="2024-06-21T14:28:29.753" v="2122" actId="1076"/>
          <ac:spMkLst>
            <pc:docMk/>
            <pc:sldMk cId="705314139" sldId="265"/>
            <ac:spMk id="24" creationId="{3A0073FE-DD65-E403-7F93-1C52586D91D0}"/>
          </ac:spMkLst>
        </pc:spChg>
        <pc:spChg chg="add mod">
          <ac:chgData name="Дмитрий Портнов" userId="d4cc132edc209b00" providerId="LiveId" clId="{2DE5FC66-69B2-4DC0-AC84-7F8FDCDBAA8E}" dt="2024-06-21T14:30:21.462" v="2178" actId="1076"/>
          <ac:spMkLst>
            <pc:docMk/>
            <pc:sldMk cId="705314139" sldId="265"/>
            <ac:spMk id="36" creationId="{874F82D2-FB9B-6D74-01D4-36699EC9A77F}"/>
          </ac:spMkLst>
        </pc:spChg>
        <pc:spChg chg="add mod">
          <ac:chgData name="Дмитрий Портнов" userId="d4cc132edc209b00" providerId="LiveId" clId="{2DE5FC66-69B2-4DC0-AC84-7F8FDCDBAA8E}" dt="2024-06-21T14:27:18.041" v="2067"/>
          <ac:spMkLst>
            <pc:docMk/>
            <pc:sldMk cId="705314139" sldId="265"/>
            <ac:spMk id="37" creationId="{3B3CEB17-BF12-95A1-8DA0-23C1C65D9F35}"/>
          </ac:spMkLst>
        </pc:spChg>
        <pc:spChg chg="add mod">
          <ac:chgData name="Дмитрий Портнов" userId="d4cc132edc209b00" providerId="LiveId" clId="{2DE5FC66-69B2-4DC0-AC84-7F8FDCDBAA8E}" dt="2024-06-21T14:27:18.041" v="2067"/>
          <ac:spMkLst>
            <pc:docMk/>
            <pc:sldMk cId="705314139" sldId="265"/>
            <ac:spMk id="38" creationId="{5497470E-F53A-41C3-5F5E-77E5D524AAAB}"/>
          </ac:spMkLst>
        </pc:spChg>
        <pc:spChg chg="add mod">
          <ac:chgData name="Дмитрий Портнов" userId="d4cc132edc209b00" providerId="LiveId" clId="{2DE5FC66-69B2-4DC0-AC84-7F8FDCDBAA8E}" dt="2024-06-21T14:30:12.339" v="2175" actId="1076"/>
          <ac:spMkLst>
            <pc:docMk/>
            <pc:sldMk cId="705314139" sldId="265"/>
            <ac:spMk id="39" creationId="{17FA03FB-D32B-E062-2723-4CA648312E59}"/>
          </ac:spMkLst>
        </pc:spChg>
        <pc:spChg chg="add mod">
          <ac:chgData name="Дмитрий Портнов" userId="d4cc132edc209b00" providerId="LiveId" clId="{2DE5FC66-69B2-4DC0-AC84-7F8FDCDBAA8E}" dt="2024-06-21T14:27:59.383" v="2096" actId="1076"/>
          <ac:spMkLst>
            <pc:docMk/>
            <pc:sldMk cId="705314139" sldId="265"/>
            <ac:spMk id="40" creationId="{5775B985-0AF3-2775-AA38-F188E5BCFB7C}"/>
          </ac:spMkLst>
        </pc:spChg>
        <pc:spChg chg="add mod">
          <ac:chgData name="Дмитрий Портнов" userId="d4cc132edc209b00" providerId="LiveId" clId="{2DE5FC66-69B2-4DC0-AC84-7F8FDCDBAA8E}" dt="2024-06-21T14:32:57.769" v="2226" actId="1076"/>
          <ac:spMkLst>
            <pc:docMk/>
            <pc:sldMk cId="705314139" sldId="265"/>
            <ac:spMk id="42" creationId="{E63CAEF7-74CD-9F3A-EDF1-F466FB7D081E}"/>
          </ac:spMkLst>
        </pc:spChg>
        <pc:spChg chg="add mod">
          <ac:chgData name="Дмитрий Портнов" userId="d4cc132edc209b00" providerId="LiveId" clId="{2DE5FC66-69B2-4DC0-AC84-7F8FDCDBAA8E}" dt="2024-06-21T14:32:57.769" v="2226" actId="1076"/>
          <ac:spMkLst>
            <pc:docMk/>
            <pc:sldMk cId="705314139" sldId="265"/>
            <ac:spMk id="43" creationId="{EE04B3EF-CD95-6F71-1069-435F94921CD1}"/>
          </ac:spMkLst>
        </pc:spChg>
        <pc:spChg chg="add del mod">
          <ac:chgData name="Дмитрий Портнов" userId="d4cc132edc209b00" providerId="LiveId" clId="{2DE5FC66-69B2-4DC0-AC84-7F8FDCDBAA8E}" dt="2024-06-21T14:33:33.405" v="2253" actId="21"/>
          <ac:spMkLst>
            <pc:docMk/>
            <pc:sldMk cId="705314139" sldId="265"/>
            <ac:spMk id="44" creationId="{9CA2E904-9CE4-36C0-5737-EE963DC17F74}"/>
          </ac:spMkLst>
        </pc:spChg>
        <pc:spChg chg="add del mod">
          <ac:chgData name="Дмитрий Портнов" userId="d4cc132edc209b00" providerId="LiveId" clId="{2DE5FC66-69B2-4DC0-AC84-7F8FDCDBAA8E}" dt="2024-06-21T14:33:33.405" v="2253" actId="21"/>
          <ac:spMkLst>
            <pc:docMk/>
            <pc:sldMk cId="705314139" sldId="265"/>
            <ac:spMk id="45" creationId="{619B8881-4485-B406-8BC6-C446DD87AF84}"/>
          </ac:spMkLst>
        </pc:spChg>
        <pc:spChg chg="add mod">
          <ac:chgData name="Дмитрий Портнов" userId="d4cc132edc209b00" providerId="LiveId" clId="{2DE5FC66-69B2-4DC0-AC84-7F8FDCDBAA8E}" dt="2024-06-21T14:30:26.041" v="2179" actId="688"/>
          <ac:spMkLst>
            <pc:docMk/>
            <pc:sldMk cId="705314139" sldId="265"/>
            <ac:spMk id="50" creationId="{D6C9120C-2538-4643-E58D-4BF36C5A4F9D}"/>
          </ac:spMkLst>
        </pc:spChg>
        <pc:spChg chg="add mod">
          <ac:chgData name="Дмитрий Портнов" userId="d4cc132edc209b00" providerId="LiveId" clId="{2DE5FC66-69B2-4DC0-AC84-7F8FDCDBAA8E}" dt="2024-06-21T14:33:26.647" v="2252" actId="1076"/>
          <ac:spMkLst>
            <pc:docMk/>
            <pc:sldMk cId="705314139" sldId="265"/>
            <ac:spMk id="61" creationId="{99AC3FA4-32B2-222F-3FA7-A4F0CBA56537}"/>
          </ac:spMkLst>
        </pc:spChg>
        <pc:cxnChg chg="add del mod">
          <ac:chgData name="Дмитрий Портнов" userId="d4cc132edc209b00" providerId="LiveId" clId="{2DE5FC66-69B2-4DC0-AC84-7F8FDCDBAA8E}" dt="2024-06-21T14:29:31.604" v="2155" actId="21"/>
          <ac:cxnSpMkLst>
            <pc:docMk/>
            <pc:sldMk cId="705314139" sldId="265"/>
            <ac:cxnSpMk id="26" creationId="{D44CB7FA-6A94-F8E1-6C52-1A159A990A94}"/>
          </ac:cxnSpMkLst>
        </pc:cxnChg>
        <pc:cxnChg chg="add mod">
          <ac:chgData name="Дмитрий Портнов" userId="d4cc132edc209b00" providerId="LiveId" clId="{2DE5FC66-69B2-4DC0-AC84-7F8FDCDBAA8E}" dt="2024-06-21T14:31:54.734" v="2216" actId="14100"/>
          <ac:cxnSpMkLst>
            <pc:docMk/>
            <pc:sldMk cId="705314139" sldId="265"/>
            <ac:cxnSpMk id="27" creationId="{5FDA3F49-8F44-4A12-585E-FB8A8B11ED06}"/>
          </ac:cxnSpMkLst>
        </pc:cxnChg>
        <pc:cxnChg chg="add mod">
          <ac:chgData name="Дмитрий Портнов" userId="d4cc132edc209b00" providerId="LiveId" clId="{2DE5FC66-69B2-4DC0-AC84-7F8FDCDBAA8E}" dt="2024-06-21T14:26:07.618" v="2037" actId="14100"/>
          <ac:cxnSpMkLst>
            <pc:docMk/>
            <pc:sldMk cId="705314139" sldId="265"/>
            <ac:cxnSpMk id="31" creationId="{2601DEE7-AA27-94F1-BDA3-532F1D4FA92B}"/>
          </ac:cxnSpMkLst>
        </pc:cxnChg>
        <pc:cxnChg chg="add mod">
          <ac:chgData name="Дмитрий Портнов" userId="d4cc132edc209b00" providerId="LiveId" clId="{2DE5FC66-69B2-4DC0-AC84-7F8FDCDBAA8E}" dt="2024-06-21T14:31:58.548" v="2217" actId="14100"/>
          <ac:cxnSpMkLst>
            <pc:docMk/>
            <pc:sldMk cId="705314139" sldId="265"/>
            <ac:cxnSpMk id="47" creationId="{952EBF22-4819-56EB-F70F-1CBD42253DF3}"/>
          </ac:cxnSpMkLst>
        </pc:cxnChg>
        <pc:cxnChg chg="add mod">
          <ac:chgData name="Дмитрий Портнов" userId="d4cc132edc209b00" providerId="LiveId" clId="{2DE5FC66-69B2-4DC0-AC84-7F8FDCDBAA8E}" dt="2024-06-21T14:30:54.836" v="2180"/>
          <ac:cxnSpMkLst>
            <pc:docMk/>
            <pc:sldMk cId="705314139" sldId="265"/>
            <ac:cxnSpMk id="51" creationId="{83D240A4-A2CD-F87F-9341-15F0FD6E62FF}"/>
          </ac:cxnSpMkLst>
        </pc:cxnChg>
        <pc:cxnChg chg="add mod">
          <ac:chgData name="Дмитрий Портнов" userId="d4cc132edc209b00" providerId="LiveId" clId="{2DE5FC66-69B2-4DC0-AC84-7F8FDCDBAA8E}" dt="2024-06-21T14:33:02.399" v="2227" actId="14100"/>
          <ac:cxnSpMkLst>
            <pc:docMk/>
            <pc:sldMk cId="705314139" sldId="265"/>
            <ac:cxnSpMk id="53" creationId="{0BB24354-582C-73F3-D5A6-AA1319322448}"/>
          </ac:cxnSpMkLst>
        </pc:cxnChg>
        <pc:cxnChg chg="add del mod">
          <ac:chgData name="Дмитрий Портнов" userId="d4cc132edc209b00" providerId="LiveId" clId="{2DE5FC66-69B2-4DC0-AC84-7F8FDCDBAA8E}" dt="2024-06-21T14:32:38.250" v="2222" actId="11529"/>
          <ac:cxnSpMkLst>
            <pc:docMk/>
            <pc:sldMk cId="705314139" sldId="265"/>
            <ac:cxnSpMk id="59" creationId="{38ED0411-4FFC-FB0F-7FE9-8A6FF389CE67}"/>
          </ac:cxnSpMkLst>
        </pc:cxnChg>
      </pc:sldChg>
      <pc:sldChg chg="modSp new mod ord">
        <pc:chgData name="Дмитрий Портнов" userId="d4cc132edc209b00" providerId="LiveId" clId="{2DE5FC66-69B2-4DC0-AC84-7F8FDCDBAA8E}" dt="2024-06-21T14:54:22.824" v="3530" actId="20577"/>
        <pc:sldMkLst>
          <pc:docMk/>
          <pc:sldMk cId="2260634341" sldId="266"/>
        </pc:sldMkLst>
        <pc:spChg chg="mod">
          <ac:chgData name="Дмитрий Портнов" userId="d4cc132edc209b00" providerId="LiveId" clId="{2DE5FC66-69B2-4DC0-AC84-7F8FDCDBAA8E}" dt="2024-06-21T12:58:06.364" v="846" actId="20577"/>
          <ac:spMkLst>
            <pc:docMk/>
            <pc:sldMk cId="2260634341" sldId="266"/>
            <ac:spMk id="2" creationId="{A21444D0-D3D0-8A35-56E0-9762ADFAFC67}"/>
          </ac:spMkLst>
        </pc:spChg>
        <pc:spChg chg="mod">
          <ac:chgData name="Дмитрий Портнов" userId="d4cc132edc209b00" providerId="LiveId" clId="{2DE5FC66-69B2-4DC0-AC84-7F8FDCDBAA8E}" dt="2024-06-21T14:54:22.824" v="3530" actId="20577"/>
          <ac:spMkLst>
            <pc:docMk/>
            <pc:sldMk cId="2260634341" sldId="266"/>
            <ac:spMk id="3" creationId="{F48A59D4-870A-3EDE-06D1-52BA37AD1F3B}"/>
          </ac:spMkLst>
        </pc:spChg>
      </pc:sldChg>
      <pc:sldChg chg="addSp modSp new mod">
        <pc:chgData name="Дмитрий Портнов" userId="d4cc132edc209b00" providerId="LiveId" clId="{2DE5FC66-69B2-4DC0-AC84-7F8FDCDBAA8E}" dt="2024-06-21T14:22:19.731" v="1912" actId="14100"/>
        <pc:sldMkLst>
          <pc:docMk/>
          <pc:sldMk cId="485467346" sldId="267"/>
        </pc:sldMkLst>
        <pc:spChg chg="mod">
          <ac:chgData name="Дмитрий Портнов" userId="d4cc132edc209b00" providerId="LiveId" clId="{2DE5FC66-69B2-4DC0-AC84-7F8FDCDBAA8E}" dt="2024-06-21T14:17:17.130" v="1836" actId="14100"/>
          <ac:spMkLst>
            <pc:docMk/>
            <pc:sldMk cId="485467346" sldId="267"/>
            <ac:spMk id="2" creationId="{2BAB7C4E-03BC-9449-C709-DBE0214CE093}"/>
          </ac:spMkLst>
        </pc:spChg>
        <pc:spChg chg="mod">
          <ac:chgData name="Дмитрий Портнов" userId="d4cc132edc209b00" providerId="LiveId" clId="{2DE5FC66-69B2-4DC0-AC84-7F8FDCDBAA8E}" dt="2024-06-21T13:38:26.559" v="1629" actId="255"/>
          <ac:spMkLst>
            <pc:docMk/>
            <pc:sldMk cId="485467346" sldId="267"/>
            <ac:spMk id="3" creationId="{35AA4FD4-4E62-5D71-710B-60AC7047A9CF}"/>
          </ac:spMkLst>
        </pc:spChg>
        <pc:spChg chg="add mod">
          <ac:chgData name="Дмитрий Портнов" userId="d4cc132edc209b00" providerId="LiveId" clId="{2DE5FC66-69B2-4DC0-AC84-7F8FDCDBAA8E}" dt="2024-06-21T13:40:16.101" v="1679" actId="14100"/>
          <ac:spMkLst>
            <pc:docMk/>
            <pc:sldMk cId="485467346" sldId="267"/>
            <ac:spMk id="4" creationId="{A006CEE3-26AC-6E31-46C5-55F0149DFC47}"/>
          </ac:spMkLst>
        </pc:spChg>
        <pc:spChg chg="add mod">
          <ac:chgData name="Дмитрий Портнов" userId="d4cc132edc209b00" providerId="LiveId" clId="{2DE5FC66-69B2-4DC0-AC84-7F8FDCDBAA8E}" dt="2024-06-21T14:18:57.405" v="1843" actId="1076"/>
          <ac:spMkLst>
            <pc:docMk/>
            <pc:sldMk cId="485467346" sldId="267"/>
            <ac:spMk id="5" creationId="{4C64C92A-FDF3-92CC-5C59-609082AA3610}"/>
          </ac:spMkLst>
        </pc:spChg>
        <pc:spChg chg="add mod">
          <ac:chgData name="Дмитрий Портнов" userId="d4cc132edc209b00" providerId="LiveId" clId="{2DE5FC66-69B2-4DC0-AC84-7F8FDCDBAA8E}" dt="2024-06-21T14:18:52.024" v="1842" actId="1076"/>
          <ac:spMkLst>
            <pc:docMk/>
            <pc:sldMk cId="485467346" sldId="267"/>
            <ac:spMk id="6" creationId="{1A289792-F85C-3673-5BB6-FF90A04C0550}"/>
          </ac:spMkLst>
        </pc:spChg>
        <pc:spChg chg="add">
          <ac:chgData name="Дмитрий Портнов" userId="d4cc132edc209b00" providerId="LiveId" clId="{2DE5FC66-69B2-4DC0-AC84-7F8FDCDBAA8E}" dt="2024-06-21T14:16:59" v="1829"/>
          <ac:spMkLst>
            <pc:docMk/>
            <pc:sldMk cId="485467346" sldId="267"/>
            <ac:spMk id="7" creationId="{3BBA91EA-167F-66B8-A63D-CDFE765EC519}"/>
          </ac:spMkLst>
        </pc:spChg>
        <pc:spChg chg="add mod">
          <ac:chgData name="Дмитрий Портнов" userId="d4cc132edc209b00" providerId="LiveId" clId="{2DE5FC66-69B2-4DC0-AC84-7F8FDCDBAA8E}" dt="2024-06-21T14:17:17.130" v="1836" actId="14100"/>
          <ac:spMkLst>
            <pc:docMk/>
            <pc:sldMk cId="485467346" sldId="267"/>
            <ac:spMk id="8" creationId="{5F3B47B3-1573-FA50-DD5C-8A51B7F031B4}"/>
          </ac:spMkLst>
        </pc:spChg>
        <pc:spChg chg="add mod">
          <ac:chgData name="Дмитрий Портнов" userId="d4cc132edc209b00" providerId="LiveId" clId="{2DE5FC66-69B2-4DC0-AC84-7F8FDCDBAA8E}" dt="2024-06-21T14:19:51.558" v="1885" actId="1076"/>
          <ac:spMkLst>
            <pc:docMk/>
            <pc:sldMk cId="485467346" sldId="267"/>
            <ac:spMk id="9" creationId="{B3523F90-6AF2-6BDA-AE17-89819F53C037}"/>
          </ac:spMkLst>
        </pc:spChg>
        <pc:spChg chg="add">
          <ac:chgData name="Дмитрий Портнов" userId="d4cc132edc209b00" providerId="LiveId" clId="{2DE5FC66-69B2-4DC0-AC84-7F8FDCDBAA8E}" dt="2024-06-21T14:21:28.332" v="1895"/>
          <ac:spMkLst>
            <pc:docMk/>
            <pc:sldMk cId="485467346" sldId="267"/>
            <ac:spMk id="10" creationId="{A4755EE8-5DAE-EB92-2882-0031E79FC67A}"/>
          </ac:spMkLst>
        </pc:spChg>
        <pc:spChg chg="add">
          <ac:chgData name="Дмитрий Портнов" userId="d4cc132edc209b00" providerId="LiveId" clId="{2DE5FC66-69B2-4DC0-AC84-7F8FDCDBAA8E}" dt="2024-06-21T14:21:37.209" v="1896"/>
          <ac:spMkLst>
            <pc:docMk/>
            <pc:sldMk cId="485467346" sldId="267"/>
            <ac:spMk id="11" creationId="{4D3B8B92-309B-7AFC-E6B4-DC95687217CD}"/>
          </ac:spMkLst>
        </pc:spChg>
        <pc:spChg chg="add">
          <ac:chgData name="Дмитрий Портнов" userId="d4cc132edc209b00" providerId="LiveId" clId="{2DE5FC66-69B2-4DC0-AC84-7F8FDCDBAA8E}" dt="2024-06-21T14:21:42.765" v="1897"/>
          <ac:spMkLst>
            <pc:docMk/>
            <pc:sldMk cId="485467346" sldId="267"/>
            <ac:spMk id="12" creationId="{5B816B1F-1828-5C8B-4EFC-83788A89D820}"/>
          </ac:spMkLst>
        </pc:spChg>
        <pc:spChg chg="add mod">
          <ac:chgData name="Дмитрий Портнов" userId="d4cc132edc209b00" providerId="LiveId" clId="{2DE5FC66-69B2-4DC0-AC84-7F8FDCDBAA8E}" dt="2024-06-21T14:21:54.010" v="1902" actId="14100"/>
          <ac:spMkLst>
            <pc:docMk/>
            <pc:sldMk cId="485467346" sldId="267"/>
            <ac:spMk id="13" creationId="{BE827763-5EF5-4F5F-0FF0-C3409BD8DBD4}"/>
          </ac:spMkLst>
        </pc:spChg>
        <pc:picChg chg="add mod">
          <ac:chgData name="Дмитрий Портнов" userId="d4cc132edc209b00" providerId="LiveId" clId="{2DE5FC66-69B2-4DC0-AC84-7F8FDCDBAA8E}" dt="2024-06-21T13:37:45.664" v="1613" actId="1076"/>
          <ac:picMkLst>
            <pc:docMk/>
            <pc:sldMk cId="485467346" sldId="267"/>
            <ac:picMk id="1026" creationId="{E0A899D8-F4BD-AA00-228B-919FF62CFC02}"/>
          </ac:picMkLst>
        </pc:picChg>
        <pc:picChg chg="add mod">
          <ac:chgData name="Дмитрий Портнов" userId="d4cc132edc209b00" providerId="LiveId" clId="{2DE5FC66-69B2-4DC0-AC84-7F8FDCDBAA8E}" dt="2024-06-21T14:16:14.291" v="1820" actId="1076"/>
          <ac:picMkLst>
            <pc:docMk/>
            <pc:sldMk cId="485467346" sldId="267"/>
            <ac:picMk id="1028" creationId="{6CE16185-722C-7431-1F60-CC702350C7C4}"/>
          </ac:picMkLst>
        </pc:picChg>
        <pc:picChg chg="add mod">
          <ac:chgData name="Дмитрий Портнов" userId="d4cc132edc209b00" providerId="LiveId" clId="{2DE5FC66-69B2-4DC0-AC84-7F8FDCDBAA8E}" dt="2024-06-21T13:39:28.852" v="1659" actId="1076"/>
          <ac:picMkLst>
            <pc:docMk/>
            <pc:sldMk cId="485467346" sldId="267"/>
            <ac:picMk id="1030" creationId="{945C48F8-1118-6A03-5210-60029BB72143}"/>
          </ac:picMkLst>
        </pc:picChg>
        <pc:picChg chg="add mod">
          <ac:chgData name="Дмитрий Портнов" userId="d4cc132edc209b00" providerId="LiveId" clId="{2DE5FC66-69B2-4DC0-AC84-7F8FDCDBAA8E}" dt="2024-06-21T14:18:57.405" v="1843" actId="1076"/>
          <ac:picMkLst>
            <pc:docMk/>
            <pc:sldMk cId="485467346" sldId="267"/>
            <ac:picMk id="1032" creationId="{408268F3-623D-D5F2-D592-E1F2B4FB6F6A}"/>
          </ac:picMkLst>
        </pc:picChg>
        <pc:picChg chg="add mod">
          <ac:chgData name="Дмитрий Портнов" userId="d4cc132edc209b00" providerId="LiveId" clId="{2DE5FC66-69B2-4DC0-AC84-7F8FDCDBAA8E}" dt="2024-06-21T14:18:52.024" v="1842" actId="1076"/>
          <ac:picMkLst>
            <pc:docMk/>
            <pc:sldMk cId="485467346" sldId="267"/>
            <ac:picMk id="1034" creationId="{55633A40-8CFD-AD94-81AB-10CCE6C587CD}"/>
          </ac:picMkLst>
        </pc:picChg>
        <pc:picChg chg="add mod">
          <ac:chgData name="Дмитрий Портнов" userId="d4cc132edc209b00" providerId="LiveId" clId="{2DE5FC66-69B2-4DC0-AC84-7F8FDCDBAA8E}" dt="2024-06-21T14:18:52.024" v="1842" actId="1076"/>
          <ac:picMkLst>
            <pc:docMk/>
            <pc:sldMk cId="485467346" sldId="267"/>
            <ac:picMk id="1036" creationId="{3B24AE5C-55E2-1F65-A066-77468EE977AE}"/>
          </ac:picMkLst>
        </pc:picChg>
        <pc:picChg chg="add mod">
          <ac:chgData name="Дмитрий Портнов" userId="d4cc132edc209b00" providerId="LiveId" clId="{2DE5FC66-69B2-4DC0-AC84-7F8FDCDBAA8E}" dt="2024-06-21T14:16:40.154" v="1827" actId="14100"/>
          <ac:picMkLst>
            <pc:docMk/>
            <pc:sldMk cId="485467346" sldId="267"/>
            <ac:picMk id="1038" creationId="{F75C669B-9177-49A9-AE5A-1714A7B7361C}"/>
          </ac:picMkLst>
        </pc:picChg>
        <pc:picChg chg="add">
          <ac:chgData name="Дмитрий Портнов" userId="d4cc132edc209b00" providerId="LiveId" clId="{2DE5FC66-69B2-4DC0-AC84-7F8FDCDBAA8E}" dt="2024-06-21T14:16:51.633" v="1828"/>
          <ac:picMkLst>
            <pc:docMk/>
            <pc:sldMk cId="485467346" sldId="267"/>
            <ac:picMk id="1040" creationId="{22B0B24A-355D-1337-BA51-6C072CB821B9}"/>
          </ac:picMkLst>
        </pc:picChg>
        <pc:picChg chg="add mod">
          <ac:chgData name="Дмитрий Портнов" userId="d4cc132edc209b00" providerId="LiveId" clId="{2DE5FC66-69B2-4DC0-AC84-7F8FDCDBAA8E}" dt="2024-06-21T14:18:52.024" v="1842" actId="1076"/>
          <ac:picMkLst>
            <pc:docMk/>
            <pc:sldMk cId="485467346" sldId="267"/>
            <ac:picMk id="1046" creationId="{BF98FFA8-86E2-663A-093A-79512FA58302}"/>
          </ac:picMkLst>
        </pc:picChg>
        <pc:picChg chg="add">
          <ac:chgData name="Дмитрий Портнов" userId="d4cc132edc209b00" providerId="LiveId" clId="{2DE5FC66-69B2-4DC0-AC84-7F8FDCDBAA8E}" dt="2024-06-21T14:20:26.607" v="1886"/>
          <ac:picMkLst>
            <pc:docMk/>
            <pc:sldMk cId="485467346" sldId="267"/>
            <ac:picMk id="1048" creationId="{FC107D7D-4179-32D9-3119-32CC9B0EA28C}"/>
          </ac:picMkLst>
        </pc:picChg>
        <pc:picChg chg="add mod">
          <ac:chgData name="Дмитрий Портнов" userId="d4cc132edc209b00" providerId="LiveId" clId="{2DE5FC66-69B2-4DC0-AC84-7F8FDCDBAA8E}" dt="2024-06-21T14:21:00.512" v="1894" actId="1076"/>
          <ac:picMkLst>
            <pc:docMk/>
            <pc:sldMk cId="485467346" sldId="267"/>
            <ac:picMk id="1050" creationId="{071A0068-55EC-ADFB-3AD1-3638B011CFED}"/>
          </ac:picMkLst>
        </pc:picChg>
        <pc:picChg chg="add mod">
          <ac:chgData name="Дмитрий Портнов" userId="d4cc132edc209b00" providerId="LiveId" clId="{2DE5FC66-69B2-4DC0-AC84-7F8FDCDBAA8E}" dt="2024-06-21T14:22:19.731" v="1912" actId="14100"/>
          <ac:picMkLst>
            <pc:docMk/>
            <pc:sldMk cId="485467346" sldId="267"/>
            <ac:picMk id="1060" creationId="{C24D335C-0170-D23E-945C-5F1966BDA939}"/>
          </ac:picMkLst>
        </pc:picChg>
      </pc:sldChg>
      <pc:sldChg chg="modSp new mod ord">
        <pc:chgData name="Дмитрий Портнов" userId="d4cc132edc209b00" providerId="LiveId" clId="{2DE5FC66-69B2-4DC0-AC84-7F8FDCDBAA8E}" dt="2024-06-21T14:53:33.974" v="3527" actId="20577"/>
        <pc:sldMkLst>
          <pc:docMk/>
          <pc:sldMk cId="781413721" sldId="268"/>
        </pc:sldMkLst>
        <pc:spChg chg="mod">
          <ac:chgData name="Дмитрий Портнов" userId="d4cc132edc209b00" providerId="LiveId" clId="{2DE5FC66-69B2-4DC0-AC84-7F8FDCDBAA8E}" dt="2024-06-21T14:49:37.535" v="3139" actId="20577"/>
          <ac:spMkLst>
            <pc:docMk/>
            <pc:sldMk cId="781413721" sldId="268"/>
            <ac:spMk id="2" creationId="{B8A7FC06-2D83-AEA2-E416-4215DD2D0FF1}"/>
          </ac:spMkLst>
        </pc:spChg>
        <pc:spChg chg="mod">
          <ac:chgData name="Дмитрий Портнов" userId="d4cc132edc209b00" providerId="LiveId" clId="{2DE5FC66-69B2-4DC0-AC84-7F8FDCDBAA8E}" dt="2024-06-21T14:53:33.974" v="3527" actId="20577"/>
          <ac:spMkLst>
            <pc:docMk/>
            <pc:sldMk cId="781413721" sldId="268"/>
            <ac:spMk id="3" creationId="{01FA190F-4B37-31D1-92A1-B372E45A9C66}"/>
          </ac:spMkLst>
        </pc:spChg>
      </pc:sldChg>
      <pc:sldChg chg="modSp new mod">
        <pc:chgData name="Дмитрий Портнов" userId="d4cc132edc209b00" providerId="LiveId" clId="{2DE5FC66-69B2-4DC0-AC84-7F8FDCDBAA8E}" dt="2024-06-21T14:51:07.860" v="3227" actId="1076"/>
        <pc:sldMkLst>
          <pc:docMk/>
          <pc:sldMk cId="884181391" sldId="269"/>
        </pc:sldMkLst>
        <pc:spChg chg="mod">
          <ac:chgData name="Дмитрий Портнов" userId="d4cc132edc209b00" providerId="LiveId" clId="{2DE5FC66-69B2-4DC0-AC84-7F8FDCDBAA8E}" dt="2024-06-21T14:51:07.860" v="3227" actId="1076"/>
          <ac:spMkLst>
            <pc:docMk/>
            <pc:sldMk cId="884181391" sldId="269"/>
            <ac:spMk id="2" creationId="{A9313E34-EACB-6A19-D6B7-8B49D651A5CA}"/>
          </ac:spMkLst>
        </pc:spChg>
        <pc:spChg chg="mod">
          <ac:chgData name="Дмитрий Портнов" userId="d4cc132edc209b00" providerId="LiveId" clId="{2DE5FC66-69B2-4DC0-AC84-7F8FDCDBAA8E}" dt="2024-06-21T14:51:00.261" v="3226" actId="20577"/>
          <ac:spMkLst>
            <pc:docMk/>
            <pc:sldMk cId="884181391" sldId="269"/>
            <ac:spMk id="3" creationId="{32B3DE52-B2DB-5D9C-22E5-C8C43AD167F8}"/>
          </ac:spMkLst>
        </pc:spChg>
      </pc:sldChg>
      <pc:sldChg chg="addSp delSp modSp new mod ord">
        <pc:chgData name="Дмитрий Портнов" userId="d4cc132edc209b00" providerId="LiveId" clId="{2DE5FC66-69B2-4DC0-AC84-7F8FDCDBAA8E}" dt="2024-06-21T15:15:48.565" v="4173" actId="14100"/>
        <pc:sldMkLst>
          <pc:docMk/>
          <pc:sldMk cId="364804993" sldId="270"/>
        </pc:sldMkLst>
        <pc:spChg chg="mod">
          <ac:chgData name="Дмитрий Портнов" userId="d4cc132edc209b00" providerId="LiveId" clId="{2DE5FC66-69B2-4DC0-AC84-7F8FDCDBAA8E}" dt="2024-06-21T15:12:40.016" v="4097" actId="1076"/>
          <ac:spMkLst>
            <pc:docMk/>
            <pc:sldMk cId="364804993" sldId="270"/>
            <ac:spMk id="2" creationId="{59D0A487-A70F-0D8D-B240-2D3DEF1C8D5A}"/>
          </ac:spMkLst>
        </pc:spChg>
        <pc:spChg chg="del">
          <ac:chgData name="Дмитрий Портнов" userId="d4cc132edc209b00" providerId="LiveId" clId="{2DE5FC66-69B2-4DC0-AC84-7F8FDCDBAA8E}" dt="2024-06-21T15:11:19.469" v="4032" actId="21"/>
          <ac:spMkLst>
            <pc:docMk/>
            <pc:sldMk cId="364804993" sldId="270"/>
            <ac:spMk id="3" creationId="{49F0A803-D46F-BD5A-1361-BEA73AE40C64}"/>
          </ac:spMkLst>
        </pc:spChg>
        <pc:spChg chg="add mod">
          <ac:chgData name="Дмитрий Портнов" userId="d4cc132edc209b00" providerId="LiveId" clId="{2DE5FC66-69B2-4DC0-AC84-7F8FDCDBAA8E}" dt="2024-06-21T15:14:00.589" v="4127" actId="1076"/>
          <ac:spMkLst>
            <pc:docMk/>
            <pc:sldMk cId="364804993" sldId="270"/>
            <ac:spMk id="4" creationId="{C0F8ECB9-5E38-A436-00FE-8F074E550BAF}"/>
          </ac:spMkLst>
        </pc:spChg>
        <pc:spChg chg="add mod">
          <ac:chgData name="Дмитрий Портнов" userId="d4cc132edc209b00" providerId="LiveId" clId="{2DE5FC66-69B2-4DC0-AC84-7F8FDCDBAA8E}" dt="2024-06-21T15:11:51.477" v="4056" actId="1076"/>
          <ac:spMkLst>
            <pc:docMk/>
            <pc:sldMk cId="364804993" sldId="270"/>
            <ac:spMk id="5" creationId="{CFD59F5D-BA34-A202-43C2-289AAE7DFE1B}"/>
          </ac:spMkLst>
        </pc:spChg>
        <pc:spChg chg="add mod">
          <ac:chgData name="Дмитрий Портнов" userId="d4cc132edc209b00" providerId="LiveId" clId="{2DE5FC66-69B2-4DC0-AC84-7F8FDCDBAA8E}" dt="2024-06-21T15:11:51.199" v="4055" actId="1076"/>
          <ac:spMkLst>
            <pc:docMk/>
            <pc:sldMk cId="364804993" sldId="270"/>
            <ac:spMk id="6" creationId="{A534B9EB-3431-294D-328B-B21204BA5E1C}"/>
          </ac:spMkLst>
        </pc:spChg>
        <pc:spChg chg="add mod">
          <ac:chgData name="Дмитрий Портнов" userId="d4cc132edc209b00" providerId="LiveId" clId="{2DE5FC66-69B2-4DC0-AC84-7F8FDCDBAA8E}" dt="2024-06-21T15:11:50.537" v="4053" actId="1076"/>
          <ac:spMkLst>
            <pc:docMk/>
            <pc:sldMk cId="364804993" sldId="270"/>
            <ac:spMk id="7" creationId="{D523CB1C-61C7-BE54-FE81-B62E47473A67}"/>
          </ac:spMkLst>
        </pc:spChg>
        <pc:spChg chg="add mod">
          <ac:chgData name="Дмитрий Портнов" userId="d4cc132edc209b00" providerId="LiveId" clId="{2DE5FC66-69B2-4DC0-AC84-7F8FDCDBAA8E}" dt="2024-06-21T15:11:50.693" v="4054" actId="1076"/>
          <ac:spMkLst>
            <pc:docMk/>
            <pc:sldMk cId="364804993" sldId="270"/>
            <ac:spMk id="8" creationId="{EE3ACF44-B584-B9FA-8610-8113A7599C57}"/>
          </ac:spMkLst>
        </pc:spChg>
        <pc:spChg chg="add del mod">
          <ac:chgData name="Дмитрий Портнов" userId="d4cc132edc209b00" providerId="LiveId" clId="{2DE5FC66-69B2-4DC0-AC84-7F8FDCDBAA8E}" dt="2024-06-21T15:11:58.510" v="4059"/>
          <ac:spMkLst>
            <pc:docMk/>
            <pc:sldMk cId="364804993" sldId="270"/>
            <ac:spMk id="9" creationId="{4B4723D1-F960-2D7B-2505-C6B3FBEA32CC}"/>
          </ac:spMkLst>
        </pc:spChg>
        <pc:spChg chg="add mod">
          <ac:chgData name="Дмитрий Портнов" userId="d4cc132edc209b00" providerId="LiveId" clId="{2DE5FC66-69B2-4DC0-AC84-7F8FDCDBAA8E}" dt="2024-06-21T15:14:00.589" v="4127" actId="1076"/>
          <ac:spMkLst>
            <pc:docMk/>
            <pc:sldMk cId="364804993" sldId="270"/>
            <ac:spMk id="10" creationId="{367EA27E-831D-4CD4-4B1C-A4882EEB4B40}"/>
          </ac:spMkLst>
        </pc:spChg>
        <pc:spChg chg="add mod">
          <ac:chgData name="Дмитрий Портнов" userId="d4cc132edc209b00" providerId="LiveId" clId="{2DE5FC66-69B2-4DC0-AC84-7F8FDCDBAA8E}" dt="2024-06-21T15:14:00.589" v="4127" actId="1076"/>
          <ac:spMkLst>
            <pc:docMk/>
            <pc:sldMk cId="364804993" sldId="270"/>
            <ac:spMk id="11" creationId="{FA7696B4-A064-2A04-25DD-14FFD283BF0E}"/>
          </ac:spMkLst>
        </pc:spChg>
        <pc:spChg chg="add mod">
          <ac:chgData name="Дмитрий Портнов" userId="d4cc132edc209b00" providerId="LiveId" clId="{2DE5FC66-69B2-4DC0-AC84-7F8FDCDBAA8E}" dt="2024-06-21T15:14:00.589" v="4127" actId="1076"/>
          <ac:spMkLst>
            <pc:docMk/>
            <pc:sldMk cId="364804993" sldId="270"/>
            <ac:spMk id="12" creationId="{99D4CE29-82B9-2052-B38D-FA857DB49F6A}"/>
          </ac:spMkLst>
        </pc:spChg>
        <pc:spChg chg="add mod">
          <ac:chgData name="Дмитрий Портнов" userId="d4cc132edc209b00" providerId="LiveId" clId="{2DE5FC66-69B2-4DC0-AC84-7F8FDCDBAA8E}" dt="2024-06-21T15:14:36.171" v="4140" actId="1076"/>
          <ac:spMkLst>
            <pc:docMk/>
            <pc:sldMk cId="364804993" sldId="270"/>
            <ac:spMk id="13" creationId="{438D1B39-05B7-30E7-3EA8-A2C26ED4088F}"/>
          </ac:spMkLst>
        </pc:spChg>
        <pc:spChg chg="add mod">
          <ac:chgData name="Дмитрий Портнов" userId="d4cc132edc209b00" providerId="LiveId" clId="{2DE5FC66-69B2-4DC0-AC84-7F8FDCDBAA8E}" dt="2024-06-21T15:14:36.171" v="4140" actId="1076"/>
          <ac:spMkLst>
            <pc:docMk/>
            <pc:sldMk cId="364804993" sldId="270"/>
            <ac:spMk id="14" creationId="{A4EBE79E-B456-0082-E736-008C5248186D}"/>
          </ac:spMkLst>
        </pc:spChg>
        <pc:spChg chg="add mod">
          <ac:chgData name="Дмитрий Портнов" userId="d4cc132edc209b00" providerId="LiveId" clId="{2DE5FC66-69B2-4DC0-AC84-7F8FDCDBAA8E}" dt="2024-06-21T15:14:52.986" v="4145" actId="1076"/>
          <ac:spMkLst>
            <pc:docMk/>
            <pc:sldMk cId="364804993" sldId="270"/>
            <ac:spMk id="15" creationId="{4E35C55F-4BC6-B5E9-D537-F602472369FC}"/>
          </ac:spMkLst>
        </pc:spChg>
        <pc:spChg chg="add mod">
          <ac:chgData name="Дмитрий Портнов" userId="d4cc132edc209b00" providerId="LiveId" clId="{2DE5FC66-69B2-4DC0-AC84-7F8FDCDBAA8E}" dt="2024-06-21T15:14:58.650" v="4158" actId="20577"/>
          <ac:spMkLst>
            <pc:docMk/>
            <pc:sldMk cId="364804993" sldId="270"/>
            <ac:spMk id="16" creationId="{56C86610-6286-ED66-15B9-155A007B8D5A}"/>
          </ac:spMkLst>
        </pc:spChg>
        <pc:spChg chg="add del mod">
          <ac:chgData name="Дмитрий Портнов" userId="d4cc132edc209b00" providerId="LiveId" clId="{2DE5FC66-69B2-4DC0-AC84-7F8FDCDBAA8E}" dt="2024-06-21T15:15:31.681" v="4168" actId="21"/>
          <ac:spMkLst>
            <pc:docMk/>
            <pc:sldMk cId="364804993" sldId="270"/>
            <ac:spMk id="17" creationId="{32A4CD40-774B-80C3-AAC8-833D70E25806}"/>
          </ac:spMkLst>
        </pc:spChg>
        <pc:spChg chg="add del mod">
          <ac:chgData name="Дмитрий Портнов" userId="d4cc132edc209b00" providerId="LiveId" clId="{2DE5FC66-69B2-4DC0-AC84-7F8FDCDBAA8E}" dt="2024-06-21T15:15:31.681" v="4168" actId="21"/>
          <ac:spMkLst>
            <pc:docMk/>
            <pc:sldMk cId="364804993" sldId="270"/>
            <ac:spMk id="18" creationId="{7F2E8AAA-9A9E-D648-1E44-558AA18CE07A}"/>
          </ac:spMkLst>
        </pc:spChg>
        <pc:cxnChg chg="add mod">
          <ac:chgData name="Дмитрий Портнов" userId="d4cc132edc209b00" providerId="LiveId" clId="{2DE5FC66-69B2-4DC0-AC84-7F8FDCDBAA8E}" dt="2024-06-21T15:14:00.589" v="4127" actId="1076"/>
          <ac:cxnSpMkLst>
            <pc:docMk/>
            <pc:sldMk cId="364804993" sldId="270"/>
            <ac:cxnSpMk id="20" creationId="{DCE66543-EEA8-2125-1E81-1C9F0022FC64}"/>
          </ac:cxnSpMkLst>
        </pc:cxnChg>
        <pc:cxnChg chg="add mod">
          <ac:chgData name="Дмитрий Портнов" userId="d4cc132edc209b00" providerId="LiveId" clId="{2DE5FC66-69B2-4DC0-AC84-7F8FDCDBAA8E}" dt="2024-06-21T15:14:29.242" v="4139" actId="1076"/>
          <ac:cxnSpMkLst>
            <pc:docMk/>
            <pc:sldMk cId="364804993" sldId="270"/>
            <ac:cxnSpMk id="21" creationId="{932FF2F7-B671-0806-3D44-B13A9FDCA9C6}"/>
          </ac:cxnSpMkLst>
        </pc:cxnChg>
        <pc:cxnChg chg="add mod">
          <ac:chgData name="Дмитрий Портнов" userId="d4cc132edc209b00" providerId="LiveId" clId="{2DE5FC66-69B2-4DC0-AC84-7F8FDCDBAA8E}" dt="2024-06-21T15:14:48.277" v="4144" actId="1076"/>
          <ac:cxnSpMkLst>
            <pc:docMk/>
            <pc:sldMk cId="364804993" sldId="270"/>
            <ac:cxnSpMk id="22" creationId="{03B0EB43-05ED-0AE4-C5B4-F5CE00C9BE32}"/>
          </ac:cxnSpMkLst>
        </pc:cxnChg>
        <pc:cxnChg chg="add mod">
          <ac:chgData name="Дмитрий Портнов" userId="d4cc132edc209b00" providerId="LiveId" clId="{2DE5FC66-69B2-4DC0-AC84-7F8FDCDBAA8E}" dt="2024-06-21T15:15:48.565" v="4173" actId="14100"/>
          <ac:cxnSpMkLst>
            <pc:docMk/>
            <pc:sldMk cId="364804993" sldId="270"/>
            <ac:cxnSpMk id="24" creationId="{23D64300-EFC7-273C-9C66-4501DE206B59}"/>
          </ac:cxnSpMkLst>
        </pc:cxnChg>
      </pc:sldChg>
      <pc:sldChg chg="addSp delSp modSp new mod ord modAnim">
        <pc:chgData name="Дмитрий Портнов" userId="d4cc132edc209b00" providerId="LiveId" clId="{2DE5FC66-69B2-4DC0-AC84-7F8FDCDBAA8E}" dt="2024-06-21T15:29:37.097" v="4226"/>
        <pc:sldMkLst>
          <pc:docMk/>
          <pc:sldMk cId="1342362967" sldId="271"/>
        </pc:sldMkLst>
        <pc:spChg chg="mod">
          <ac:chgData name="Дмитрий Портнов" userId="d4cc132edc209b00" providerId="LiveId" clId="{2DE5FC66-69B2-4DC0-AC84-7F8FDCDBAA8E}" dt="2024-06-21T15:20:51.201" v="4220" actId="20577"/>
          <ac:spMkLst>
            <pc:docMk/>
            <pc:sldMk cId="1342362967" sldId="271"/>
            <ac:spMk id="2" creationId="{B6161FE0-0AB6-B91D-B6D8-65929561E565}"/>
          </ac:spMkLst>
        </pc:spChg>
        <pc:spChg chg="del">
          <ac:chgData name="Дмитрий Портнов" userId="d4cc132edc209b00" providerId="LiveId" clId="{2DE5FC66-69B2-4DC0-AC84-7F8FDCDBAA8E}" dt="2024-06-21T15:29:37.097" v="4226"/>
          <ac:spMkLst>
            <pc:docMk/>
            <pc:sldMk cId="1342362967" sldId="271"/>
            <ac:spMk id="3" creationId="{B1AB62C7-9AA8-BADC-87B5-FD54E2127AE1}"/>
          </ac:spMkLst>
        </pc:spChg>
        <pc:graphicFrameChg chg="add del mod">
          <ac:chgData name="Дмитрий Портнов" userId="d4cc132edc209b00" providerId="LiveId" clId="{2DE5FC66-69B2-4DC0-AC84-7F8FDCDBAA8E}" dt="2024-06-21T15:27:35.783" v="4223" actId="21"/>
          <ac:graphicFrameMkLst>
            <pc:docMk/>
            <pc:sldMk cId="1342362967" sldId="271"/>
            <ac:graphicFrameMk id="4" creationId="{5A9A8DD3-AA7F-A139-6F4A-484C900074FC}"/>
          </ac:graphicFrameMkLst>
        </pc:graphicFrameChg>
        <pc:graphicFrameChg chg="add del mod">
          <ac:chgData name="Дмитрий Портнов" userId="d4cc132edc209b00" providerId="LiveId" clId="{2DE5FC66-69B2-4DC0-AC84-7F8FDCDBAA8E}" dt="2024-06-21T15:27:49.192" v="4225" actId="21"/>
          <ac:graphicFrameMkLst>
            <pc:docMk/>
            <pc:sldMk cId="1342362967" sldId="271"/>
            <ac:graphicFrameMk id="5" creationId="{E45177D4-CCBA-5780-5864-501F4EBA27C6}"/>
          </ac:graphicFrameMkLst>
        </pc:graphicFrameChg>
        <pc:picChg chg="add mod">
          <ac:chgData name="Дмитрий Портнов" userId="d4cc132edc209b00" providerId="LiveId" clId="{2DE5FC66-69B2-4DC0-AC84-7F8FDCDBAA8E}" dt="2024-06-21T15:29:37.097" v="4226"/>
          <ac:picMkLst>
            <pc:docMk/>
            <pc:sldMk cId="1342362967" sldId="271"/>
            <ac:picMk id="6" creationId="{A5156847-9516-0088-6864-1E8FD895ECE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E88ED-E1D6-BCD1-1024-2B009EA4D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FF48C-8ADE-BD6E-4DA0-5F50261B4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44A66-C37D-E572-C13A-04D5A37F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AAD91-E466-80E4-E12A-F308AD53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800901-6DE2-7100-A9AA-71CAA7A1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0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79927-596E-4224-2257-51CE2780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2C20C9-8162-C3B4-01AC-18426BE7D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10DA2B-4D75-4BF2-3F0E-00F015DA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7FAC89-72A8-6BD9-02B0-A393C424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6EE4F9-1361-64B6-F268-0AD760D0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4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5B3FDF-8C60-0278-1D34-C2CD1CDB0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915CFF-EB00-CDB8-F2DA-5A8ECD3CD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93C9A-DA69-6FEE-F9BB-6777B6F5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BF2E3-A9C8-901F-13C1-C148235E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6D87A9-B80A-9023-CC1C-8B58823A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98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67C3A-C561-6EA5-EC69-9C95FAF2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329C64-DFEE-9D59-6A28-73183EC15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F449B5-5D33-376D-956B-C83845DAC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530EFE-B9AA-366B-7622-DBAC94F6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6B6AF-9CC8-29C2-161B-372F65B4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3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CDB6E-97DC-BDE5-5360-1ADBE438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69EF35-5E15-345B-F715-2441737DE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8414C-B21F-0487-9AD3-248D196E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1465EE-E8A8-0D0C-B44B-5BC0A068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D716F-7F4C-D816-6BBB-B9B7340D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9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277AC-C68F-2719-5B7A-A6407E01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782C4-F59E-5855-EB9E-C490A1424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9F0923-EB1A-CE0A-507C-67EC0CAC0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4FF9AD-8A2A-E8AD-0CC5-2AC20875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63583E-445A-7690-00B9-74E3079E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6504A-1DF0-3D22-ADF9-880C9A25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2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0A851-5565-C558-A187-9FBD53E8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F07CE3-2CAA-3824-1B19-1F0C3A437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7C6A4F-F8C0-30F8-27F5-3A2B61C5E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14EE13-65E7-07D2-E8ED-ECC9030DB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86BB0E-A4CC-3C8B-0BB0-9CE1B71B2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C30CF3-D7D0-C6EB-DE3D-CD8A13FF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7C2FD8-DDF3-EBDC-236A-4215BE61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7500EC-88F2-568E-6FB7-24FA42B2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96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5989B-4745-9CF2-714E-794D676E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4BF26C-E6E7-2E05-B406-771C49D3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03D75D-9EC3-EDD7-DF3A-9EAC684E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009CD0-BF80-D512-A3DA-5E94B65A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47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FFA034-CA3B-3DB6-CC67-B91941BB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E4C016-4945-512B-E671-83150664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F034B2-945B-95C4-9523-CECAAC0F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5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F9324-FD68-E4E8-72D3-35DA32AA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FE635E-83AC-3A66-1EFC-7457B89F8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31F116-A950-798D-BD53-E4D8C9593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C4E614-5F83-4BFA-79EC-7BD16E2E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19225C-7CBA-5462-FD68-88FBB9C30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72CEEC-F88A-A5B1-4BA5-FAC5E263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5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72E5E-6042-95C7-2FF5-363368EA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5F3E3E-B550-FDDC-B7C1-E93072E82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9F8174-B81D-557F-139E-CFF3E15D8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8C87D1-000E-6B0A-2DC4-A67B754E1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62F54A-D19C-A4B4-6183-F1522C56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8138D-186D-7799-70B6-D30BC539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9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B761D-EEB5-373F-F7D6-18DB8866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7EE108-8611-44A0-0183-7EB5FACF7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3B57A-80CF-980B-CE59-9C4DC4519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39CF6-274E-4BA0-AB6A-DCC0D36B62F2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9249A-A4BE-09CE-E619-580C52717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B484D-01CC-6CA7-8452-BC22C0E74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637735-E300-4CC8-B226-E3823CCF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52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2316A-299A-984D-6A43-3DD484B94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Зондбе</a:t>
            </a:r>
            <a:r>
              <a:rPr lang="ru-RU" dirty="0"/>
              <a:t> </a:t>
            </a:r>
            <a:r>
              <a:rPr lang="ru-RU" dirty="0" err="1"/>
              <a:t>Добалатория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3EC3D8-E8B5-84D2-D18C-3D14BE49C9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Chain Frost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31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0A487-A70F-0D8D-B240-2D3DEF1C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956"/>
            <a:ext cx="10515600" cy="1325563"/>
          </a:xfrm>
        </p:spPr>
        <p:txBody>
          <a:bodyPr/>
          <a:lstStyle/>
          <a:p>
            <a:r>
              <a:rPr lang="ru-RU" dirty="0"/>
              <a:t>Реализация проекта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0F8ECB9-5E38-A436-00FE-8F074E550BAF}"/>
              </a:ext>
            </a:extLst>
          </p:cNvPr>
          <p:cNvSpPr/>
          <p:nvPr/>
        </p:nvSpPr>
        <p:spPr>
          <a:xfrm>
            <a:off x="1016000" y="2018903"/>
            <a:ext cx="2393950" cy="1250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EA27E-831D-4CD4-4B1C-A4882EEB4B40}"/>
              </a:ext>
            </a:extLst>
          </p:cNvPr>
          <p:cNvSpPr txBox="1"/>
          <p:nvPr/>
        </p:nvSpPr>
        <p:spPr>
          <a:xfrm>
            <a:off x="1784350" y="2444115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MENU</a:t>
            </a: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7696B4-A064-2A04-25DD-14FFD283BF0E}"/>
              </a:ext>
            </a:extLst>
          </p:cNvPr>
          <p:cNvSpPr/>
          <p:nvPr/>
        </p:nvSpPr>
        <p:spPr>
          <a:xfrm>
            <a:off x="4572000" y="2023666"/>
            <a:ext cx="2393950" cy="1250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D4CE29-82B9-2052-B38D-FA857DB49F6A}"/>
              </a:ext>
            </a:extLst>
          </p:cNvPr>
          <p:cNvSpPr txBox="1"/>
          <p:nvPr/>
        </p:nvSpPr>
        <p:spPr>
          <a:xfrm>
            <a:off x="5162550" y="2444115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Уровень 1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38D1B39-05B7-30E7-3EA8-A2C26ED4088F}"/>
              </a:ext>
            </a:extLst>
          </p:cNvPr>
          <p:cNvSpPr/>
          <p:nvPr/>
        </p:nvSpPr>
        <p:spPr>
          <a:xfrm>
            <a:off x="8128000" y="2018903"/>
            <a:ext cx="2393950" cy="1250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EBE79E-B456-0082-E736-008C5248186D}"/>
              </a:ext>
            </a:extLst>
          </p:cNvPr>
          <p:cNvSpPr txBox="1"/>
          <p:nvPr/>
        </p:nvSpPr>
        <p:spPr>
          <a:xfrm>
            <a:off x="8896350" y="2444115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MENU</a:t>
            </a:r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35C55F-4BC6-B5E9-D537-F602472369FC}"/>
              </a:ext>
            </a:extLst>
          </p:cNvPr>
          <p:cNvSpPr/>
          <p:nvPr/>
        </p:nvSpPr>
        <p:spPr>
          <a:xfrm>
            <a:off x="8128000" y="4318000"/>
            <a:ext cx="2393950" cy="1250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86610-6286-ED66-15B9-155A007B8D5A}"/>
              </a:ext>
            </a:extLst>
          </p:cNvPr>
          <p:cNvSpPr txBox="1"/>
          <p:nvPr/>
        </p:nvSpPr>
        <p:spPr>
          <a:xfrm>
            <a:off x="8705850" y="4673600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Уровень 2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CE66543-EEA8-2125-1E81-1C9F0022FC64}"/>
              </a:ext>
            </a:extLst>
          </p:cNvPr>
          <p:cNvCxnSpPr>
            <a:stCxn id="4" idx="3"/>
          </p:cNvCxnSpPr>
          <p:nvPr/>
        </p:nvCxnSpPr>
        <p:spPr>
          <a:xfrm flipV="1">
            <a:off x="3409950" y="2641203"/>
            <a:ext cx="1123950" cy="3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32FF2F7-B671-0806-3D44-B13A9FDCA9C6}"/>
              </a:ext>
            </a:extLst>
          </p:cNvPr>
          <p:cNvCxnSpPr/>
          <p:nvPr/>
        </p:nvCxnSpPr>
        <p:spPr>
          <a:xfrm flipV="1">
            <a:off x="6965950" y="2606834"/>
            <a:ext cx="1123950" cy="3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3B0EB43-05ED-0AE4-C5B4-F5CE00C9BE32}"/>
              </a:ext>
            </a:extLst>
          </p:cNvPr>
          <p:cNvCxnSpPr>
            <a:cxnSpLocks/>
          </p:cNvCxnSpPr>
          <p:nvPr/>
        </p:nvCxnSpPr>
        <p:spPr>
          <a:xfrm>
            <a:off x="9324975" y="3269853"/>
            <a:ext cx="0" cy="1001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3D64300-EFC7-273C-9C66-4501DE206B5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362200" y="3316843"/>
            <a:ext cx="5765800" cy="16266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0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B7C4E-03BC-9449-C709-DBE0214C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85725"/>
            <a:ext cx="10515600" cy="1325563"/>
          </a:xfrm>
        </p:spPr>
        <p:txBody>
          <a:bodyPr/>
          <a:lstStyle/>
          <a:p>
            <a:r>
              <a:rPr lang="ru-RU" dirty="0"/>
              <a:t>Технологический стек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A4FD4-4E62-5D71-710B-60AC7047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50" y="1690688"/>
            <a:ext cx="10515600" cy="5619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dirty="0"/>
              <a:t>Кто чем пользовался в своей роли</a:t>
            </a:r>
            <a:br>
              <a:rPr lang="ru-RU" dirty="0"/>
            </a:br>
            <a:br>
              <a:rPr lang="en-US" dirty="0"/>
            </a:b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E16185-722C-7431-1F60-CC702350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578224"/>
            <a:ext cx="7620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06CEE3-26AC-6E31-46C5-55F0149DFC47}"/>
              </a:ext>
            </a:extLst>
          </p:cNvPr>
          <p:cNvSpPr txBox="1"/>
          <p:nvPr/>
        </p:nvSpPr>
        <p:spPr>
          <a:xfrm>
            <a:off x="971550" y="3022600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Разработчик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08268F3-623D-D5F2-D592-E1F2B4FB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645178"/>
            <a:ext cx="762000" cy="6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4C92A-FDF3-92CC-5C59-609082AA3610}"/>
              </a:ext>
            </a:extLst>
          </p:cNvPr>
          <p:cNvSpPr txBox="1"/>
          <p:nvPr/>
        </p:nvSpPr>
        <p:spPr>
          <a:xfrm>
            <a:off x="4086225" y="3059668"/>
            <a:ext cx="128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Дизайнер</a:t>
            </a:r>
          </a:p>
        </p:txBody>
      </p:sp>
      <p:pic>
        <p:nvPicPr>
          <p:cNvPr id="1034" name="Picture 10" descr="Логотип github – Бесплатные иконки: социальные медиа">
            <a:extLst>
              <a:ext uri="{FF2B5EF4-FFF2-40B4-BE49-F238E27FC236}">
                <a16:creationId xmlns:a16="http://schemas.microsoft.com/office/drawing/2014/main" id="{55633A40-8CFD-AD94-81AB-10CCE6C5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578226"/>
            <a:ext cx="8509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89792-F85C-3673-5BB6-FF90A04C0550}"/>
              </a:ext>
            </a:extLst>
          </p:cNvPr>
          <p:cNvSpPr txBox="1"/>
          <p:nvPr/>
        </p:nvSpPr>
        <p:spPr>
          <a:xfrm>
            <a:off x="10210800" y="3022600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ТимЛид</a:t>
            </a:r>
            <a:endParaRPr lang="ru-RU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3B24AE5C-55E2-1F65-A066-77468EE9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1" y="3578225"/>
            <a:ext cx="920750" cy="8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icrosoft Visual Studio — Википедия">
            <a:extLst>
              <a:ext uri="{FF2B5EF4-FFF2-40B4-BE49-F238E27FC236}">
                <a16:creationId xmlns:a16="http://schemas.microsoft.com/office/drawing/2014/main" id="{F75C669B-9177-49A9-AE5A-1714A7B73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3480357"/>
            <a:ext cx="768349" cy="9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Дискорд современный логотип | Премиум векторы">
            <a:extLst>
              <a:ext uri="{FF2B5EF4-FFF2-40B4-BE49-F238E27FC236}">
                <a16:creationId xmlns:a16="http://schemas.microsoft.com/office/drawing/2014/main" id="{BF98FFA8-86E2-663A-093A-79512FA58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49" y="4583667"/>
            <a:ext cx="1235075" cy="118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523F90-6AF2-6BDA-AE17-89819F53C037}"/>
              </a:ext>
            </a:extLst>
          </p:cNvPr>
          <p:cNvSpPr txBox="1"/>
          <p:nvPr/>
        </p:nvSpPr>
        <p:spPr>
          <a:xfrm>
            <a:off x="6896100" y="3022600"/>
            <a:ext cx="128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Аналитик</a:t>
            </a:r>
          </a:p>
        </p:txBody>
      </p:sp>
      <p:pic>
        <p:nvPicPr>
          <p:cNvPr id="1050" name="Picture 26">
            <a:extLst>
              <a:ext uri="{FF2B5EF4-FFF2-40B4-BE49-F238E27FC236}">
                <a16:creationId xmlns:a16="http://schemas.microsoft.com/office/drawing/2014/main" id="{071A0068-55EC-ADFB-3AD1-3638B011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49" y="3645178"/>
            <a:ext cx="596901" cy="8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Обзорный вебинар &quot;Microsoft Power Point 2016 для профессионала&quot;">
            <a:extLst>
              <a:ext uri="{FF2B5EF4-FFF2-40B4-BE49-F238E27FC236}">
                <a16:creationId xmlns:a16="http://schemas.microsoft.com/office/drawing/2014/main" id="{C24D335C-0170-D23E-945C-5F1966BDA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3503096"/>
            <a:ext cx="1130299" cy="11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6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61FE0-0AB6-B91D-B6D8-65929561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Демонстрация игры </a:t>
            </a:r>
          </a:p>
        </p:txBody>
      </p:sp>
      <p:pic>
        <p:nvPicPr>
          <p:cNvPr id="6" name="2024-06-21_20-18-49">
            <a:hlinkClick r:id="" action="ppaction://media"/>
            <a:extLst>
              <a:ext uri="{FF2B5EF4-FFF2-40B4-BE49-F238E27FC236}">
                <a16:creationId xmlns:a16="http://schemas.microsoft.com/office/drawing/2014/main" id="{A5156847-9516-0088-6864-1E8FD895EC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913" y="1825625"/>
            <a:ext cx="7750175" cy="4351338"/>
          </a:xfrm>
        </p:spPr>
      </p:pic>
    </p:spTree>
    <p:extLst>
      <p:ext uri="{BB962C8B-B14F-4D97-AF65-F5344CB8AC3E}">
        <p14:creationId xmlns:p14="http://schemas.microsoft.com/office/powerpoint/2010/main" val="13423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7FC06-2D83-AEA2-E416-4215DD2D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FA190F-4B37-31D1-92A1-B372E45A9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	Наш проект отвечает поставленным задачам и требованиям, мы смогли реализовать большую часть функционала приложения.</a:t>
            </a:r>
            <a:br>
              <a:rPr lang="ru-RU" dirty="0"/>
            </a:br>
            <a:r>
              <a:rPr lang="ru-RU" dirty="0"/>
              <a:t>	В будущем мы бы хотели добавить разнообразие среди механик, например, регистрация, общие настройки и </a:t>
            </a:r>
            <a:r>
              <a:rPr lang="ru-RU" dirty="0" err="1"/>
              <a:t>тд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41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13E34-EACB-6A19-D6B7-8B49D651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3337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B3DE52-B2DB-5D9C-22E5-C8C43AD16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Образовательная игра </a:t>
            </a:r>
            <a:br>
              <a:rPr lang="ru-RU" dirty="0"/>
            </a:br>
            <a:br>
              <a:rPr lang="ru-RU" dirty="0"/>
            </a:br>
            <a:r>
              <a:rPr lang="en-US" dirty="0"/>
              <a:t>Chain Frost </a:t>
            </a:r>
            <a:br>
              <a:rPr lang="ru-RU" dirty="0"/>
            </a:br>
            <a:br>
              <a:rPr lang="ru-RU" dirty="0"/>
            </a:br>
            <a:r>
              <a:rPr lang="ru-R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Вакарчук Арсений Александрович (РИ-130914) - Разработчик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Дрягин Данил Николаевич (РИ-130949) - Дизайнер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Портнов Дмитрий Вячеславович (РИ-130931) - Аналитик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Темербаев Константин Валерьевич (РИ-130949) - Тимлид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18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44D0-D3D0-8A35-56E0-9762ADFA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Идея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A59D4-870A-3EDE-06D1-52BA37AD1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Создать обучающую игру для изучения науки «физики» будущим или настоящим студентам без проблем и с высоким интересом с помощью геймификации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226063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1BDCB-E635-6691-D4C9-8E9251C9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2B614-0314-2057-D977-9EFFD295B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После поступления, изучая курс физики у ребят возникли трудности, для этого была взята идея сделать игру затрагивающую законы физики и подробно разобрать выбранные законы с помощью игры </a:t>
            </a:r>
          </a:p>
        </p:txBody>
      </p:sp>
    </p:spTree>
    <p:extLst>
      <p:ext uri="{BB962C8B-B14F-4D97-AF65-F5344CB8AC3E}">
        <p14:creationId xmlns:p14="http://schemas.microsoft.com/office/powerpoint/2010/main" val="370842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B8CCD-6AAF-E504-F720-73C25295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75" y="94715"/>
            <a:ext cx="4667250" cy="885825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Целевая аудитория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586B1-263F-9614-26BA-85ACFFB7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29766"/>
            <a:ext cx="10515600" cy="128904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7000" dirty="0"/>
              <a:t>Школьники 11-ых классов и студенты 1-го курса, которые имеют желание или потребность изучить физику но не особо сильны в ней и им нужно </a:t>
            </a:r>
            <a:r>
              <a:rPr lang="en-US" sz="7000" dirty="0"/>
              <a:t>“</a:t>
            </a:r>
            <a:r>
              <a:rPr lang="ru-RU" sz="7000" dirty="0"/>
              <a:t>подтянуть</a:t>
            </a:r>
            <a:r>
              <a:rPr lang="en-US" sz="7000" dirty="0"/>
              <a:t>”</a:t>
            </a:r>
            <a:r>
              <a:rPr lang="ru-RU" sz="7000" dirty="0"/>
              <a:t> знания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Круг: прозрачная заливка 4">
            <a:extLst>
              <a:ext uri="{FF2B5EF4-FFF2-40B4-BE49-F238E27FC236}">
                <a16:creationId xmlns:a16="http://schemas.microsoft.com/office/drawing/2014/main" id="{BB295871-02D0-544A-6BA1-994B48E11059}"/>
              </a:ext>
            </a:extLst>
          </p:cNvPr>
          <p:cNvSpPr/>
          <p:nvPr/>
        </p:nvSpPr>
        <p:spPr>
          <a:xfrm>
            <a:off x="4600575" y="2838451"/>
            <a:ext cx="2057400" cy="2047875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8131169C-7FC8-DCE3-CEC1-E8E6DA715D45}"/>
              </a:ext>
            </a:extLst>
          </p:cNvPr>
          <p:cNvSpPr/>
          <p:nvPr/>
        </p:nvSpPr>
        <p:spPr>
          <a:xfrm>
            <a:off x="8362950" y="2841627"/>
            <a:ext cx="2057400" cy="2047875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руг: прозрачная заливка 6">
            <a:extLst>
              <a:ext uri="{FF2B5EF4-FFF2-40B4-BE49-F238E27FC236}">
                <a16:creationId xmlns:a16="http://schemas.microsoft.com/office/drawing/2014/main" id="{4CA03E1C-B86D-64A2-A518-E86F8A4D25C3}"/>
              </a:ext>
            </a:extLst>
          </p:cNvPr>
          <p:cNvSpPr/>
          <p:nvPr/>
        </p:nvSpPr>
        <p:spPr>
          <a:xfrm>
            <a:off x="838200" y="2838451"/>
            <a:ext cx="2057400" cy="2047875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Арка 8">
            <a:extLst>
              <a:ext uri="{FF2B5EF4-FFF2-40B4-BE49-F238E27FC236}">
                <a16:creationId xmlns:a16="http://schemas.microsoft.com/office/drawing/2014/main" id="{6DA390BF-A70D-29F5-BB15-BAECAF98224C}"/>
              </a:ext>
            </a:extLst>
          </p:cNvPr>
          <p:cNvSpPr/>
          <p:nvPr/>
        </p:nvSpPr>
        <p:spPr>
          <a:xfrm>
            <a:off x="838200" y="2838451"/>
            <a:ext cx="2057400" cy="2047875"/>
          </a:xfrm>
          <a:prstGeom prst="blockArc">
            <a:avLst>
              <a:gd name="adj1" fmla="val 16189817"/>
              <a:gd name="adj2" fmla="val 10382697"/>
              <a:gd name="adj3" fmla="val 2502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Арка 9">
            <a:extLst>
              <a:ext uri="{FF2B5EF4-FFF2-40B4-BE49-F238E27FC236}">
                <a16:creationId xmlns:a16="http://schemas.microsoft.com/office/drawing/2014/main" id="{7F7BDDB3-227A-98A2-92A3-ADB41C73C373}"/>
              </a:ext>
            </a:extLst>
          </p:cNvPr>
          <p:cNvSpPr/>
          <p:nvPr/>
        </p:nvSpPr>
        <p:spPr>
          <a:xfrm>
            <a:off x="4600575" y="2838451"/>
            <a:ext cx="2057400" cy="2047875"/>
          </a:xfrm>
          <a:prstGeom prst="blockArc">
            <a:avLst>
              <a:gd name="adj1" fmla="val 16153409"/>
              <a:gd name="adj2" fmla="val 5510200"/>
              <a:gd name="adj3" fmla="val 24483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Арка 10">
            <a:extLst>
              <a:ext uri="{FF2B5EF4-FFF2-40B4-BE49-F238E27FC236}">
                <a16:creationId xmlns:a16="http://schemas.microsoft.com/office/drawing/2014/main" id="{9CFC9024-A04A-A1AE-66C8-B0747A42A4ED}"/>
              </a:ext>
            </a:extLst>
          </p:cNvPr>
          <p:cNvSpPr/>
          <p:nvPr/>
        </p:nvSpPr>
        <p:spPr>
          <a:xfrm>
            <a:off x="8362950" y="2838451"/>
            <a:ext cx="2057400" cy="2047875"/>
          </a:xfrm>
          <a:prstGeom prst="blockArc">
            <a:avLst>
              <a:gd name="adj1" fmla="val 16119443"/>
              <a:gd name="adj2" fmla="val 3804299"/>
              <a:gd name="adj3" fmla="val 24938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495FC-1734-0AA4-53EA-E4FB9D7C514C}"/>
              </a:ext>
            </a:extLst>
          </p:cNvPr>
          <p:cNvSpPr txBox="1"/>
          <p:nvPr/>
        </p:nvSpPr>
        <p:spPr>
          <a:xfrm>
            <a:off x="4476750" y="4871133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Хотели бы вы изучать физику?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22591-ED57-475E-4873-EEA4DE222251}"/>
              </a:ext>
            </a:extLst>
          </p:cNvPr>
          <p:cNvSpPr txBox="1"/>
          <p:nvPr/>
        </p:nvSpPr>
        <p:spPr>
          <a:xfrm>
            <a:off x="838200" y="4886324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 собираетесь поступать в институт?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26FDE-E64D-4417-171B-DA943CC6B32D}"/>
              </a:ext>
            </a:extLst>
          </p:cNvPr>
          <p:cNvSpPr txBox="1"/>
          <p:nvPr/>
        </p:nvSpPr>
        <p:spPr>
          <a:xfrm>
            <a:off x="8140700" y="4876797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Насколько вы оцениваете себя в области физики?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747EF2-372F-58E2-90D2-C929D0A92405}"/>
              </a:ext>
            </a:extLst>
          </p:cNvPr>
          <p:cNvSpPr txBox="1"/>
          <p:nvPr/>
        </p:nvSpPr>
        <p:spPr>
          <a:xfrm>
            <a:off x="1571625" y="3677722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70467-E7BC-BB41-0447-84210B146661}"/>
              </a:ext>
            </a:extLst>
          </p:cNvPr>
          <p:cNvSpPr txBox="1"/>
          <p:nvPr/>
        </p:nvSpPr>
        <p:spPr>
          <a:xfrm>
            <a:off x="5359400" y="3677722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72DB4-84F7-2563-858D-5AEA8D446841}"/>
              </a:ext>
            </a:extLst>
          </p:cNvPr>
          <p:cNvSpPr txBox="1"/>
          <p:nvPr/>
        </p:nvSpPr>
        <p:spPr>
          <a:xfrm>
            <a:off x="9131300" y="3677722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D0E4B-A398-81E9-8D40-A678BE859394}"/>
              </a:ext>
            </a:extLst>
          </p:cNvPr>
          <p:cNvSpPr txBox="1"/>
          <p:nvPr/>
        </p:nvSpPr>
        <p:spPr>
          <a:xfrm>
            <a:off x="450850" y="5725596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Большинство опрошенных собираются поступать в институт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8502A4-F4D4-8174-4CB0-393A3F9F79E3}"/>
              </a:ext>
            </a:extLst>
          </p:cNvPr>
          <p:cNvSpPr txBox="1"/>
          <p:nvPr/>
        </p:nvSpPr>
        <p:spPr>
          <a:xfrm>
            <a:off x="4476750" y="5664200"/>
            <a:ext cx="269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Большинство захотело изучать физику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2B105D-A295-536D-4A9E-FAB4F12DA428}"/>
              </a:ext>
            </a:extLst>
          </p:cNvPr>
          <p:cNvSpPr txBox="1"/>
          <p:nvPr/>
        </p:nvSpPr>
        <p:spPr>
          <a:xfrm>
            <a:off x="8051800" y="5607050"/>
            <a:ext cx="318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Практически половина проголосовавших плохо знает физику </a:t>
            </a:r>
          </a:p>
        </p:txBody>
      </p:sp>
    </p:spTree>
    <p:extLst>
      <p:ext uri="{BB962C8B-B14F-4D97-AF65-F5344CB8AC3E}">
        <p14:creationId xmlns:p14="http://schemas.microsoft.com/office/powerpoint/2010/main" val="60100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144D3-D762-7D76-E645-67A6B9DD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r>
              <a:rPr lang="ru-RU" dirty="0"/>
              <a:t>Анализ аналогов</a:t>
            </a: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340DA43F-A685-E8EE-B979-A2334C250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699" y="1341437"/>
            <a:ext cx="8072535" cy="51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6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41094-A831-C66B-6225-CD8D616F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9A668D-9321-AD88-5B93-E0E4FAD48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0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Разработать игру к концу этого семестра, которая включает в себя образовательную составляющую  и понятное управление, для будущих или уже настоящих студентов, которые имеют пробелы в познаниях физики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11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8FEF6-575B-E975-7F3D-842DC78B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1F3560-232A-524F-D332-3B11AC63D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 Определить роли каждого участника проекта </a:t>
            </a:r>
            <a:br>
              <a:rPr lang="ru-RU" dirty="0"/>
            </a:br>
            <a:r>
              <a:rPr lang="ru-RU" dirty="0"/>
              <a:t>2. Найти необходимый теоретический материал</a:t>
            </a:r>
            <a:br>
              <a:rPr lang="ru-RU" dirty="0"/>
            </a:br>
            <a:r>
              <a:rPr lang="ru-RU" dirty="0"/>
              <a:t>3. Изучить принцип работы с </a:t>
            </a:r>
            <a:r>
              <a:rPr lang="en-US" dirty="0"/>
              <a:t>Unity</a:t>
            </a:r>
            <a:br>
              <a:rPr lang="en-US" dirty="0"/>
            </a:br>
            <a:r>
              <a:rPr lang="en-US" dirty="0"/>
              <a:t>4</a:t>
            </a:r>
            <a:r>
              <a:rPr lang="ru-RU" dirty="0"/>
              <a:t>. Провести аналитику </a:t>
            </a:r>
            <a:br>
              <a:rPr lang="ru-RU" dirty="0"/>
            </a:br>
            <a:r>
              <a:rPr lang="ru-RU" dirty="0"/>
              <a:t>5. Создать обучающую игру</a:t>
            </a:r>
          </a:p>
        </p:txBody>
      </p:sp>
    </p:spTree>
    <p:extLst>
      <p:ext uri="{BB962C8B-B14F-4D97-AF65-F5344CB8AC3E}">
        <p14:creationId xmlns:p14="http://schemas.microsoft.com/office/powerpoint/2010/main" val="24182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6851B-FCCB-9D5A-171C-5B619649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продукту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68339-94B2-3776-CC19-50DD4B9F4950}"/>
              </a:ext>
            </a:extLst>
          </p:cNvPr>
          <p:cNvSpPr txBox="1"/>
          <p:nvPr/>
        </p:nvSpPr>
        <p:spPr>
          <a:xfrm>
            <a:off x="2311400" y="1690688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MVP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DADC3-8D1F-B483-5BD3-230B41E35E17}"/>
              </a:ext>
            </a:extLst>
          </p:cNvPr>
          <p:cNvSpPr txBox="1"/>
          <p:nvPr/>
        </p:nvSpPr>
        <p:spPr>
          <a:xfrm>
            <a:off x="7404100" y="1690688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Окончательный продукт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F066C-F442-7291-375E-4D6F44D0EEB8}"/>
              </a:ext>
            </a:extLst>
          </p:cNvPr>
          <p:cNvSpPr txBox="1"/>
          <p:nvPr/>
        </p:nvSpPr>
        <p:spPr>
          <a:xfrm>
            <a:off x="838200" y="25527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Отслеживание прогресса игрока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Краткий курс физики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Достаточная готовность уровней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Малое количество спрайтов  </a:t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76BB7-9249-42A0-8D34-82178361811D}"/>
              </a:ext>
            </a:extLst>
          </p:cNvPr>
          <p:cNvSpPr txBox="1"/>
          <p:nvPr/>
        </p:nvSpPr>
        <p:spPr>
          <a:xfrm>
            <a:off x="6800850" y="2336800"/>
            <a:ext cx="4552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Наличие регистрации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Полный и понятный курс физики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База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Наличие разнообразных анимаций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Пользовательский рейтинг</a:t>
            </a:r>
          </a:p>
        </p:txBody>
      </p:sp>
    </p:spTree>
    <p:extLst>
      <p:ext uri="{BB962C8B-B14F-4D97-AF65-F5344CB8AC3E}">
        <p14:creationId xmlns:p14="http://schemas.microsoft.com/office/powerpoint/2010/main" val="149511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97256-E629-A4B8-BE1E-16C518B0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Реализация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B12ACC-FA18-A44C-B7B5-563117215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0688"/>
            <a:ext cx="10515600" cy="981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Схема пути пользователя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1C4AD4-47B8-BB31-3E70-012B7C52E6FC}"/>
              </a:ext>
            </a:extLst>
          </p:cNvPr>
          <p:cNvSpPr/>
          <p:nvPr/>
        </p:nvSpPr>
        <p:spPr>
          <a:xfrm>
            <a:off x="704850" y="4321692"/>
            <a:ext cx="1930400" cy="1035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1126D2-719F-7E37-91B3-0AF80F8D6D7F}"/>
              </a:ext>
            </a:extLst>
          </p:cNvPr>
          <p:cNvSpPr txBox="1"/>
          <p:nvPr/>
        </p:nvSpPr>
        <p:spPr>
          <a:xfrm>
            <a:off x="1225550" y="4628636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MENU</a:t>
            </a:r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C7A1B7A-CF89-681A-EA41-1EB7D726C508}"/>
              </a:ext>
            </a:extLst>
          </p:cNvPr>
          <p:cNvSpPr/>
          <p:nvPr/>
        </p:nvSpPr>
        <p:spPr>
          <a:xfrm>
            <a:off x="4305300" y="4295777"/>
            <a:ext cx="1930400" cy="1035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3A888-6519-E113-E162-F7DFEC6EDD8E}"/>
              </a:ext>
            </a:extLst>
          </p:cNvPr>
          <p:cNvSpPr txBox="1"/>
          <p:nvPr/>
        </p:nvSpPr>
        <p:spPr>
          <a:xfrm>
            <a:off x="4802322" y="4628122"/>
            <a:ext cx="133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Теория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8EAD714-33DB-142A-6403-8A29C8583594}"/>
              </a:ext>
            </a:extLst>
          </p:cNvPr>
          <p:cNvSpPr/>
          <p:nvPr/>
        </p:nvSpPr>
        <p:spPr>
          <a:xfrm>
            <a:off x="4279900" y="3050381"/>
            <a:ext cx="1930400" cy="1035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073FE-DD65-E403-7F93-1C52586D91D0}"/>
              </a:ext>
            </a:extLst>
          </p:cNvPr>
          <p:cNvSpPr txBox="1"/>
          <p:nvPr/>
        </p:nvSpPr>
        <p:spPr>
          <a:xfrm>
            <a:off x="4629150" y="335811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Прогресс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FDA3F49-8F44-4A12-585E-FB8A8B11ED06}"/>
              </a:ext>
            </a:extLst>
          </p:cNvPr>
          <p:cNvCxnSpPr>
            <a:cxnSpLocks/>
          </p:cNvCxnSpPr>
          <p:nvPr/>
        </p:nvCxnSpPr>
        <p:spPr>
          <a:xfrm>
            <a:off x="2643322" y="4883152"/>
            <a:ext cx="16302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601DEE7-AA27-94F1-BDA3-532F1D4FA92B}"/>
              </a:ext>
            </a:extLst>
          </p:cNvPr>
          <p:cNvCxnSpPr>
            <a:cxnSpLocks/>
          </p:cNvCxnSpPr>
          <p:nvPr/>
        </p:nvCxnSpPr>
        <p:spPr>
          <a:xfrm>
            <a:off x="2635250" y="5208313"/>
            <a:ext cx="1638300" cy="876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74F82D2-FB9B-6D74-01D4-36699EC9A77F}"/>
              </a:ext>
            </a:extLst>
          </p:cNvPr>
          <p:cNvSpPr txBox="1"/>
          <p:nvPr/>
        </p:nvSpPr>
        <p:spPr>
          <a:xfrm rot="20322700">
            <a:off x="2673277" y="3772716"/>
            <a:ext cx="138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Мозг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FA03FB-D32B-E062-2723-4CA648312E59}"/>
              </a:ext>
            </a:extLst>
          </p:cNvPr>
          <p:cNvSpPr txBox="1"/>
          <p:nvPr/>
        </p:nvSpPr>
        <p:spPr>
          <a:xfrm>
            <a:off x="3181350" y="4566758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</a:t>
            </a:r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75B985-0AF3-2775-AA38-F188E5BCFB7C}"/>
              </a:ext>
            </a:extLst>
          </p:cNvPr>
          <p:cNvSpPr txBox="1"/>
          <p:nvPr/>
        </p:nvSpPr>
        <p:spPr>
          <a:xfrm rot="1719046">
            <a:off x="3191249" y="5265260"/>
            <a:ext cx="65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</a:t>
            </a:r>
            <a:endParaRPr lang="ru-RU" dirty="0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E63CAEF7-74CD-9F3A-EDF1-F466FB7D081E}"/>
              </a:ext>
            </a:extLst>
          </p:cNvPr>
          <p:cNvSpPr/>
          <p:nvPr/>
        </p:nvSpPr>
        <p:spPr>
          <a:xfrm>
            <a:off x="7156450" y="4321692"/>
            <a:ext cx="1930400" cy="1035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04B3EF-CD95-6F71-1069-435F94921CD1}"/>
              </a:ext>
            </a:extLst>
          </p:cNvPr>
          <p:cNvSpPr txBox="1"/>
          <p:nvPr/>
        </p:nvSpPr>
        <p:spPr>
          <a:xfrm>
            <a:off x="7607300" y="4628122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Уровень 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952EBF22-4819-56EB-F70F-1CBD42253DF3}"/>
              </a:ext>
            </a:extLst>
          </p:cNvPr>
          <p:cNvCxnSpPr>
            <a:cxnSpLocks/>
          </p:cNvCxnSpPr>
          <p:nvPr/>
        </p:nvCxnSpPr>
        <p:spPr>
          <a:xfrm flipV="1">
            <a:off x="2620963" y="3838887"/>
            <a:ext cx="1582737" cy="57940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6C9120C-2538-4643-E58D-4BF36C5A4F9D}"/>
              </a:ext>
            </a:extLst>
          </p:cNvPr>
          <p:cNvSpPr txBox="1"/>
          <p:nvPr/>
        </p:nvSpPr>
        <p:spPr>
          <a:xfrm rot="20347014">
            <a:off x="3100279" y="4033058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Return</a:t>
            </a:r>
            <a:endParaRPr lang="ru-RU" dirty="0"/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0BB24354-582C-73F3-D5A6-AA1319322448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235700" y="4813302"/>
            <a:ext cx="8763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9AC3FA4-32B2-222F-3FA7-A4F0CBA56537}"/>
              </a:ext>
            </a:extLst>
          </p:cNvPr>
          <p:cNvSpPr txBox="1"/>
          <p:nvPr/>
        </p:nvSpPr>
        <p:spPr>
          <a:xfrm>
            <a:off x="6186622" y="446404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Пробел</a:t>
            </a:r>
          </a:p>
        </p:txBody>
      </p:sp>
    </p:spTree>
    <p:extLst>
      <p:ext uri="{BB962C8B-B14F-4D97-AF65-F5344CB8AC3E}">
        <p14:creationId xmlns:p14="http://schemas.microsoft.com/office/powerpoint/2010/main" val="7053141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359</Words>
  <Application>Microsoft Office PowerPoint</Application>
  <PresentationFormat>Широкоэкранный</PresentationFormat>
  <Paragraphs>64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Google Sans</vt:lpstr>
      <vt:lpstr>Тема Office</vt:lpstr>
      <vt:lpstr>Зондбе Добалатория</vt:lpstr>
      <vt:lpstr>Идея </vt:lpstr>
      <vt:lpstr>Проблема</vt:lpstr>
      <vt:lpstr>Целевая аудитория</vt:lpstr>
      <vt:lpstr>Анализ аналогов</vt:lpstr>
      <vt:lpstr>Цель проекта</vt:lpstr>
      <vt:lpstr>Задачи</vt:lpstr>
      <vt:lpstr>Требования к продукту</vt:lpstr>
      <vt:lpstr>Реализация проекта</vt:lpstr>
      <vt:lpstr>Реализация проекта </vt:lpstr>
      <vt:lpstr>Технологический стек</vt:lpstr>
      <vt:lpstr>Демонстрация игры </vt:lpstr>
      <vt:lpstr>Заключение 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Темербаев Константин Валерьевич</dc:creator>
  <cp:lastModifiedBy>Темербаев Константин Валерьевич</cp:lastModifiedBy>
  <cp:revision>2</cp:revision>
  <dcterms:created xsi:type="dcterms:W3CDTF">2024-06-21T06:32:31Z</dcterms:created>
  <dcterms:modified xsi:type="dcterms:W3CDTF">2024-06-21T17:27:36Z</dcterms:modified>
</cp:coreProperties>
</file>