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1"/>
  </p:sldMasterIdLst>
  <p:sldIdLst>
    <p:sldId id="256" r:id="rId2"/>
    <p:sldId id="257" r:id="rId3"/>
    <p:sldId id="258" r:id="rId4"/>
    <p:sldId id="271" r:id="rId5"/>
    <p:sldId id="260" r:id="rId6"/>
    <p:sldId id="262" r:id="rId7"/>
    <p:sldId id="261" r:id="rId8"/>
    <p:sldId id="264" r:id="rId9"/>
    <p:sldId id="265" r:id="rId10"/>
    <p:sldId id="270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2BEF01-B32B-9394-B0BE-A414856AF7F1}" v="159" dt="2019-12-25T08:32:48.356"/>
    <p1510:client id="{5B9E6EB6-BBD3-60A7-41F3-44CDED775787}" v="1" dt="2019-12-24T14:19:51.575"/>
    <p1510:client id="{8683DDC1-DBDC-9C69-32E7-94DFA5E4E747}" v="141" dt="2019-12-25T08:17:09.256"/>
    <p1510:client id="{8C54E40A-A38C-9E2E-CC2C-96CC69759D2B}" v="70" dt="2020-01-14T05:29:51.242"/>
    <p1510:client id="{8CBD718F-6063-5463-B56E-415758FC47F8}" v="153" dt="2019-12-25T08:02:15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130" autoAdjust="0"/>
    <p:restoredTop sz="94660"/>
  </p:normalViewPr>
  <p:slideViewPr>
    <p:cSldViewPr snapToGrid="0">
      <p:cViewPr>
        <p:scale>
          <a:sx n="80" d="100"/>
          <a:sy n="80" d="100"/>
        </p:scale>
        <p:origin x="-638" y="-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4628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536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2650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9154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8468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8701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8431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591093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527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629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433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976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1741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232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809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897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452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5553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  <p:sldLayoutId id="214748399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DB97A86-DB6B-4DE0-9E13-5D97C7863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28626" b="57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545F67A4-7428-47F3-AE14-8CA43D976E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xmlns="" id="{F4A20210-FA90-4B6D-8D2E-1B90054E09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94" name="Freeform 14">
            <a:extLst>
              <a:ext uri="{FF2B5EF4-FFF2-40B4-BE49-F238E27FC236}">
                <a16:creationId xmlns:a16="http://schemas.microsoft.com/office/drawing/2014/main" xmlns="" id="{39213B44-68B7-47E7-B506-5C79FCF809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14">
            <a:extLst>
              <a:ext uri="{FF2B5EF4-FFF2-40B4-BE49-F238E27FC236}">
                <a16:creationId xmlns:a16="http://schemas.microsoft.com/office/drawing/2014/main" xmlns="" id="{39084D60-65A6-45F8-8C17-3529E43F1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96" name="Straight Connector 15">
              <a:extLst>
                <a:ext uri="{FF2B5EF4-FFF2-40B4-BE49-F238E27FC236}">
                  <a16:creationId xmlns:a16="http://schemas.microsoft.com/office/drawing/2014/main" xmlns="" id="{444A2572-2BF1-4C8E-AF59-F3AD411D89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16">
              <a:extLst>
                <a:ext uri="{FF2B5EF4-FFF2-40B4-BE49-F238E27FC236}">
                  <a16:creationId xmlns:a16="http://schemas.microsoft.com/office/drawing/2014/main" xmlns="" id="{F5DF3485-B455-470C-8FA8-A1BDE087B8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17">
              <a:extLst>
                <a:ext uri="{FF2B5EF4-FFF2-40B4-BE49-F238E27FC236}">
                  <a16:creationId xmlns:a16="http://schemas.microsoft.com/office/drawing/2014/main" xmlns="" id="{35E9DCD0-EE49-4CB4-89B6-C25F9861C3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18">
              <a:extLst>
                <a:ext uri="{FF2B5EF4-FFF2-40B4-BE49-F238E27FC236}">
                  <a16:creationId xmlns:a16="http://schemas.microsoft.com/office/drawing/2014/main" xmlns="" id="{A713CF62-C96C-44E9-8C28-E3F2C6E7C6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19">
              <a:extLst>
                <a:ext uri="{FF2B5EF4-FFF2-40B4-BE49-F238E27FC236}">
                  <a16:creationId xmlns:a16="http://schemas.microsoft.com/office/drawing/2014/main" xmlns="" id="{2D06558F-07E9-4D78-A6F3-8BCFA9E734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512D8773-83C0-4D51-9E1F-046DA7DA0D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21">
              <a:extLst>
                <a:ext uri="{FF2B5EF4-FFF2-40B4-BE49-F238E27FC236}">
                  <a16:creationId xmlns:a16="http://schemas.microsoft.com/office/drawing/2014/main" xmlns="" id="{5880C3FB-3E2E-4054-A6D1-38176D6E2E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8505591A-6112-4B84-8E9E-923E43C4ED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23">
              <a:extLst>
                <a:ext uri="{FF2B5EF4-FFF2-40B4-BE49-F238E27FC236}">
                  <a16:creationId xmlns:a16="http://schemas.microsoft.com/office/drawing/2014/main" xmlns="" id="{54884290-8E39-4425-BB4F-48D955C1F8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00C383A3-6D77-41CE-8121-498BC3BA51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E120A319-4A10-4542-B48C-5FB2714C4A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5B15B038-50ED-419D-B142-C96EE418B5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9BAFF2F4-75B2-4498-8559-BAE80D89B4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B56AE167-8087-4A4B-B41D-5658EEBA68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8D353E8A-CBA6-44F9-9C00-D0AD27C96C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CA2C318A-A79F-4CAD-BA7A-51427BF9ED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4F2996E3-5E01-4F22-B23C-7CD0CF72C4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760F6BC4-AB51-4DE7-B83C-E71FE4EC86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AF65FC1C-93BF-4ACA-BF17-17372DD108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89F9913C-8CCE-4D56-9D2A-0C2D686676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40EDD18C-1AAD-48E5-AAAD-73F4B5643C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22D7A5C4-18C8-43E9-A50A-F87A362C85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3A0C484E-A224-4DB0-8C34-89BE54BD12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79BB438E-A25F-4A7F-B209-8899B7CEC4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7F8BA6DC-B1E9-4F32-A5CC-8F61976B69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CF6D95B2-1C8D-4156-AB05-523619B4FC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288409AD-A77F-4304-9E8B-08A4891C70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862AD08A-B385-4D18-B948-8D53B39184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E32A413E-FF1A-46B1-BF8B-3C1C408B34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3CFF4E44-2BEB-4FAE-97C9-BC6E8296D1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0486C0A-9B93-46B8-932F-876BE26CEF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1429BF5D-8D5B-4A48-89EE-8B779826E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CDC996EE-5EB1-4943-A1E8-70810CBD67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32F833C8-E3CE-4399-B78B-9DD0EEA64C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07C92DB2-78F1-4872-B9C7-C658A78869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1F8A2FAA-05E1-448E-A606-FA9D67036C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E5AAB5D1-1672-4825-88A7-D93923475E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02CAAFDB-2BA2-4D04-8B8B-1241D5EC09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4C381B3C-0009-451B-BCB3-48F7810C1B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2A10544C-1EAD-47FB-A17E-52C6222826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A2540B37-D854-4525-93F8-410685438F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7450DFE8-D07F-435C-B5A2-47D126FD9F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6C1A6513-2D5D-458C-B841-D5DD9844B8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9931CF18-850E-41CD-823E-D311BD5CCE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44497A09-1B1C-4EB6-B728-6FC3A1C125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FA60DE04-F3E8-437E-A2E4-A8A7BA01CB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CDBBA541-852C-4AE6-82E8-6BD13AFB4F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2FC3362F-AD7E-45D7-BE85-7C8DD81347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FCD83E0F-C8AF-4D52-94DB-CD949A2B16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60D5F865-890F-483F-B407-516CE6D222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DE6A2505-E617-4419-AB05-10B779B5C2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BDFF0D66-52FC-4F64-B67F-72D9EFEED1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DCC72040-7945-4051-989C-2B728F6D50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96EB6302-2333-45D4-AE20-B0F6D45CC1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EECC1105-D16E-411D-B4B7-80BF039BF9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C7D2F518-4540-44DE-BC62-7D598EC99B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F19566BC-880A-4113-A9C4-0017E5184C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718E7D73-F4E4-4F5D-AFF9-EE491954A0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8D0988A2-3571-4C16-BDEF-58254F04E5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4550BAC8-41FE-4300-910B-EE7BBD7A0C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38CD175C-18A7-4589-8C46-A61FEF6D99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B6BE3031-FD1C-443C-9889-243CEEAEDF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7E37BF5D-3732-41F2-B9AF-A56C9214D6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077B6718-917A-4A01-BCF8-5C6E1217B2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1C23AB5B-98FB-43F1-B590-BBA79814F2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D6EEC146-226B-4C83-9C1B-DD5495DE16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9C24D094-41EF-4CA2-9834-B04793FA12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8DA46AD8-674F-46C3-8A22-280F78F91A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AE9D757B-CD9D-447C-8780-79F2FF8751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276B76E9-7342-43BC-B629-9180ABF577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3F25F68A-2DCB-4183-86F1-3428326E59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BA5FA913-066C-4504-A753-026056454C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6A6E50AC-CA1E-4DD3-B85F-1720C019E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1224B2B1-DBD8-4BA8-8CEB-BFAC8A15D3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4DEFE1E7-69A3-47F5-B8B8-C0898281B6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66F1F489-762E-4979-9EBC-50A62330B8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927DF22C-20E6-4DED-B405-1B26C52186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236FD8D7-6E0F-468E-B8C4-F4E670711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55307" y="2042026"/>
            <a:ext cx="4904818" cy="28093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400" b="1" dirty="0" smtClean="0"/>
              <a:t>Образовательная математическая игра для детей</a:t>
            </a:r>
            <a:endParaRPr lang="ru-RU" sz="4400" b="1" dirty="0">
              <a:cs typeface="Calibri Ligh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46333" y="4851399"/>
            <a:ext cx="4423556" cy="159619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ea typeface="+mn-lt"/>
                <a:cs typeface="+mn-lt"/>
              </a:rPr>
              <a:t>Юрченков Всеволод Витальевич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ea typeface="+mn-lt"/>
                <a:cs typeface="+mn-lt"/>
              </a:rPr>
              <a:t>Рыбин Денис Александрович 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ea typeface="+mn-lt"/>
                <a:cs typeface="+mn-lt"/>
              </a:rPr>
              <a:t>Андреевна </a:t>
            </a:r>
            <a:r>
              <a:rPr lang="ru-RU" sz="2000" dirty="0" err="1">
                <a:ea typeface="+mn-lt"/>
                <a:cs typeface="+mn-lt"/>
              </a:rPr>
              <a:t>Мокрова</a:t>
            </a:r>
            <a:r>
              <a:rPr lang="ru-RU" sz="2000" dirty="0">
                <a:ea typeface="+mn-lt"/>
                <a:cs typeface="+mn-lt"/>
              </a:rPr>
              <a:t> Анастасия </a:t>
            </a:r>
          </a:p>
          <a:p>
            <a:pPr>
              <a:lnSpc>
                <a:spcPct val="90000"/>
              </a:lnSpc>
            </a:pPr>
            <a:r>
              <a:rPr lang="ru-RU" sz="2000" dirty="0" err="1">
                <a:ea typeface="+mn-lt"/>
                <a:cs typeface="+mn-lt"/>
              </a:rPr>
              <a:t>Катеренчук</a:t>
            </a:r>
            <a:r>
              <a:rPr lang="ru-RU" sz="2000" dirty="0">
                <a:ea typeface="+mn-lt"/>
                <a:cs typeface="+mn-lt"/>
              </a:rPr>
              <a:t> Ярослав Сергеевич</a:t>
            </a:r>
            <a:endParaRPr lang="ru-RU" sz="2000" dirty="0">
              <a:cs typeface="Calibri"/>
            </a:endParaRPr>
          </a:p>
          <a:p>
            <a:pPr>
              <a:lnSpc>
                <a:spcPct val="90000"/>
              </a:lnSpc>
            </a:pPr>
            <a:endParaRPr lang="ru-RU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sefu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6208" y="0"/>
            <a:ext cx="3824886" cy="6849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https://sun9-44.userapi.com/c200528/v200528858/3a40e/NypJ7zgQW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162" y="0"/>
            <a:ext cx="3852153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F6A9299-1D12-47E2-9DD4-03342553C4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D945BA-1D75-4A11-B004-621293828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Особенности приложения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FCC6E8-2662-4F8F-A45E-FADEEBFC6F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2142067"/>
            <a:ext cx="5219699" cy="41103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/>
              <a:t>Удобное</a:t>
            </a:r>
            <a:r>
              <a:rPr lang="en-US" sz="3200" dirty="0"/>
              <a:t> </a:t>
            </a:r>
            <a:r>
              <a:rPr lang="en-US" sz="3200" dirty="0" err="1"/>
              <a:t>приложение</a:t>
            </a:r>
            <a:endParaRPr lang="en-US" sz="3200" dirty="0">
              <a:cs typeface="Calibri"/>
            </a:endParaRPr>
          </a:p>
          <a:p>
            <a:r>
              <a:rPr lang="en-US" sz="3200" dirty="0" err="1"/>
              <a:t>Таблицы</a:t>
            </a:r>
            <a:r>
              <a:rPr lang="en-US" sz="3200" dirty="0"/>
              <a:t> </a:t>
            </a:r>
            <a:r>
              <a:rPr lang="en-US" sz="3200" dirty="0" err="1"/>
              <a:t>лидеров</a:t>
            </a:r>
            <a:endParaRPr lang="en-US" sz="3200" dirty="0">
              <a:cs typeface="Calibri"/>
            </a:endParaRPr>
          </a:p>
          <a:p>
            <a:r>
              <a:rPr lang="en-US" sz="3200" dirty="0" err="1" smtClean="0"/>
              <a:t>Кастомизация</a:t>
            </a:r>
            <a:r>
              <a:rPr lang="en-US" sz="3200" dirty="0" smtClean="0"/>
              <a:t> </a:t>
            </a:r>
            <a:r>
              <a:rPr lang="ru-RU" sz="3200" dirty="0" smtClean="0"/>
              <a:t>и развитие</a:t>
            </a:r>
            <a:r>
              <a:rPr lang="en-US" sz="3200" dirty="0" smtClean="0"/>
              <a:t> </a:t>
            </a:r>
            <a:r>
              <a:rPr lang="en-US" sz="3200" dirty="0" err="1"/>
              <a:t>персонажа</a:t>
            </a:r>
            <a:endParaRPr lang="en-US" sz="3200" dirty="0">
              <a:cs typeface="Calibri"/>
            </a:endParaRPr>
          </a:p>
          <a:p>
            <a:r>
              <a:rPr lang="en-US" sz="3200" dirty="0" err="1"/>
              <a:t>Наличие</a:t>
            </a:r>
            <a:r>
              <a:rPr lang="en-US" sz="3200" dirty="0"/>
              <a:t> </a:t>
            </a:r>
            <a:r>
              <a:rPr lang="en-US" sz="3200" dirty="0" err="1"/>
              <a:t>Достижений</a:t>
            </a:r>
            <a:endParaRPr lang="en-US" sz="3200" dirty="0">
              <a:cs typeface="Calibri"/>
            </a:endParaRPr>
          </a:p>
          <a:p>
            <a:r>
              <a:rPr lang="en-US" sz="3200" dirty="0" err="1"/>
              <a:t>Бесплатная</a:t>
            </a:r>
            <a:r>
              <a:rPr lang="en-US" sz="3200" dirty="0"/>
              <a:t> </a:t>
            </a:r>
            <a:r>
              <a:rPr lang="en-US" sz="3200" dirty="0" err="1"/>
              <a:t>основа</a:t>
            </a:r>
            <a:endParaRPr lang="en-US" sz="3200" dirty="0">
              <a:cs typeface="Calibri" panose="020F0502020204030204"/>
            </a:endParaRPr>
          </a:p>
          <a:p>
            <a:pPr>
              <a:buNone/>
            </a:pPr>
            <a:endParaRPr lang="en-US" dirty="0">
              <a:cs typeface="Calibri" panose="020F0502020204030204"/>
            </a:endParaRPr>
          </a:p>
        </p:txBody>
      </p:sp>
      <p:pic>
        <p:nvPicPr>
          <p:cNvPr id="5" name="Рисунок 5" descr="Изображение выглядит как игр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ECA13A90-EEF6-4EC8-94A5-FBC77A3EC2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r="2" b="9314"/>
          <a:stretch/>
        </p:blipFill>
        <p:spPr>
          <a:xfrm>
            <a:off x="6018357" y="609019"/>
            <a:ext cx="5747859" cy="552113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42166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388D52-B2DE-47AE-981E-BF655E37B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932" y="188495"/>
            <a:ext cx="7424320" cy="1305873"/>
          </a:xfr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>
                <a:ea typeface="+mj-lt"/>
                <a:cs typeface="+mj-lt"/>
              </a:rPr>
              <a:t>Инструментарий разработки</a:t>
            </a:r>
            <a:endParaRPr lang="ru-RU" sz="4000" dirty="0"/>
          </a:p>
        </p:txBody>
      </p:sp>
      <p:pic>
        <p:nvPicPr>
          <p:cNvPr id="6" name="Рисунок 6" descr="Изображение выглядит как зеленый, торт, легкий, сто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15C3789-26E0-4FF1-B928-752C9421C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795" y="1976418"/>
            <a:ext cx="3234489" cy="2273506"/>
          </a:xfrm>
          <a:prstGeom prst="rect">
            <a:avLst/>
          </a:prstGeom>
        </p:spPr>
      </p:pic>
      <p:pic>
        <p:nvPicPr>
          <p:cNvPr id="4" name="Рисунок 4" descr="Изображение выглядит как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5F1EC3D-5B25-49A4-805D-C6F8CA9B3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458" y="1653349"/>
            <a:ext cx="3562350" cy="2686551"/>
          </a:xfrm>
        </p:spPr>
      </p:pic>
      <p:pic>
        <p:nvPicPr>
          <p:cNvPr id="8" name="Рисунок 8" descr="Изображение выглядит как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C7C7F0A-5AF6-4F5D-BA87-752B04116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407" y="4501063"/>
            <a:ext cx="2879056" cy="2869030"/>
          </a:xfrm>
          <a:prstGeom prst="rect">
            <a:avLst/>
          </a:prstGeom>
        </p:spPr>
      </p:pic>
      <p:pic>
        <p:nvPicPr>
          <p:cNvPr id="10" name="Рисунок 10" descr="Изображение выглядит как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BA77599E-B466-427B-8B66-FB36A634C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720" y="4503570"/>
            <a:ext cx="3282114" cy="2272464"/>
          </a:xfrm>
          <a:prstGeom prst="rect">
            <a:avLst/>
          </a:prstGeom>
        </p:spPr>
      </p:pic>
      <p:pic>
        <p:nvPicPr>
          <p:cNvPr id="12" name="Рисунок 12" descr="Изображение выглядит как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EFFC4DF4-D13F-4DCF-9B4C-CCF21C3B4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4058" y="1652838"/>
            <a:ext cx="3354805" cy="269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8248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0E53EDA-3B94-4F6B-9E86-D3BB9EBB96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B2219F-B2FF-459C-B6A2-E0271B235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>
                <a:ea typeface="+mj-lt"/>
                <a:cs typeface="+mj-lt"/>
              </a:rPr>
              <a:t>Благодарим за внимание</a:t>
            </a:r>
            <a:endParaRPr lang="ru-RU" sz="4000" b="1">
              <a:cs typeface="Calibri Ligh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0EFD79F-7790-479B-B7DB-BD0D8C101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B188F5-6D1B-49CB-8B59-3A55298CE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912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B401F4-0B2C-4BE0-9494-663E6AE3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dirty="0" err="1"/>
              <a:t>Проблема</a:t>
            </a:r>
            <a:endParaRPr lang="en-US" sz="4000" dirty="0" err="1"/>
          </a:p>
        </p:txBody>
      </p:sp>
      <p:pic>
        <p:nvPicPr>
          <p:cNvPr id="4" name="Рисунок 4" descr="Изображение выглядит как человек, ноутбук, компьютер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B3E6012-D702-44DB-8DD1-5E63699208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8" r="25717" b="2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46E5498-9D20-459F-94D3-AC60C17B5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342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62DCBC-54FA-4291-8343-BBB6CC895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406" y="609600"/>
            <a:ext cx="9900820" cy="1456267"/>
          </a:xfr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dirty="0">
                <a:ea typeface="+mj-lt"/>
                <a:cs typeface="+mj-lt"/>
              </a:rPr>
              <a:t>Цели и задачи</a:t>
            </a:r>
            <a:endParaRPr lang="ru-RU" sz="5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08EB90F-BCB9-44E1-8B02-5B3971F11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539" y="2228293"/>
            <a:ext cx="4759185" cy="576262"/>
          </a:xfr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i="1" cap="all" dirty="0" err="1">
                <a:ea typeface="+mn-lt"/>
                <a:cs typeface="+mn-lt"/>
              </a:rPr>
              <a:t>MVP’s</a:t>
            </a:r>
            <a:endParaRPr lang="ru-RU" sz="3200" dirty="0" err="1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688D5A9C-6267-4638-BBC6-D962F5A5DB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7575" y="2896686"/>
            <a:ext cx="4764505" cy="2998369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3FB8798-60A7-4B56-83E3-DA088C620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6529" y="2226734"/>
            <a:ext cx="4522287" cy="576262"/>
          </a:xfr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cap="all" dirty="0">
                <a:ea typeface="+mn-lt"/>
                <a:cs typeface="+mn-lt"/>
              </a:rPr>
              <a:t>Пользователя/игрока </a:t>
            </a:r>
            <a:endParaRPr lang="ru-RU"/>
          </a:p>
        </p:txBody>
      </p:sp>
      <p:pic>
        <p:nvPicPr>
          <p:cNvPr id="9" name="Рисунок 9" descr="Изображение выглядит как внутренний, стол, компьютер, ноутбу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ACDF3B4-E3E9-4C62-9EE2-2EC99A69EF5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98573" y="2892425"/>
            <a:ext cx="4515852" cy="2996865"/>
          </a:xfrm>
        </p:spPr>
      </p:pic>
    </p:spTree>
    <p:extLst>
      <p:ext uri="{BB962C8B-B14F-4D97-AF65-F5344CB8AC3E}">
        <p14:creationId xmlns:p14="http://schemas.microsoft.com/office/powerpoint/2010/main" xmlns="" val="2052814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751" y="609600"/>
            <a:ext cx="10131425" cy="145626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000" dirty="0" smtClean="0"/>
              <a:t>Анализ рынка</a:t>
            </a:r>
            <a:endParaRPr lang="ru-RU" sz="6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1" y="2695575"/>
            <a:ext cx="4996924" cy="3476624"/>
          </a:xfrm>
          <a:solidFill>
            <a:schemeClr val="bg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УДОБНОЕ приложение для смартфона 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Удобный и простой дизайн 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Бесплатное </a:t>
            </a:r>
            <a:r>
              <a:rPr lang="ru-RU" sz="2800" dirty="0" smtClean="0">
                <a:solidFill>
                  <a:schemeClr val="tx1"/>
                </a:solidFill>
              </a:rPr>
              <a:t>приложение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Приложение работает </a:t>
            </a:r>
            <a:r>
              <a:rPr lang="en-US" sz="2800" dirty="0" smtClean="0">
                <a:solidFill>
                  <a:schemeClr val="tx1"/>
                </a:solidFill>
              </a:rPr>
              <a:t>offline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Рекорды </a:t>
            </a:r>
            <a:r>
              <a:rPr lang="ru-RU" sz="2800" dirty="0" smtClean="0">
                <a:solidFill>
                  <a:schemeClr val="tx1"/>
                </a:solidFill>
              </a:rPr>
              <a:t>и </a:t>
            </a:r>
            <a:r>
              <a:rPr lang="ru-RU" sz="2800" dirty="0" smtClean="0">
                <a:solidFill>
                  <a:schemeClr val="tx1"/>
                </a:solidFill>
              </a:rPr>
              <a:t>достижения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Счёт </a:t>
            </a:r>
            <a:r>
              <a:rPr lang="ru-RU" sz="2800" dirty="0" smtClean="0">
                <a:solidFill>
                  <a:schemeClr val="tx1"/>
                </a:solidFill>
              </a:rPr>
              <a:t>на скорость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и по запросу програм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647950"/>
            <a:ext cx="61341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BC5F73-5FAC-4844-9676-67A515433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974" y="2605782"/>
            <a:ext cx="9489741" cy="1456267"/>
          </a:xfr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ea typeface="+mj-lt"/>
                <a:cs typeface="+mj-lt"/>
              </a:rPr>
              <a:t>Описание игры</a:t>
            </a:r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3E37A940-182F-4EEB-B8D9-A2590FAE4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755" y="5193102"/>
            <a:ext cx="9264471" cy="59809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366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ECCD0C-EAE0-4F56-879A-C941C9002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278" y="1030288"/>
            <a:ext cx="4099947" cy="1035579"/>
          </a:xfrm>
        </p:spPr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7" name="Содержимое 6" descr="MainMenu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2439" y="-850"/>
            <a:ext cx="3914565" cy="685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Yoqpr1yeL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385" y="372"/>
            <a:ext cx="3915554" cy="6857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036171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B4A721-A84B-4F0F-AFE8-B10AF16C7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238" y="859123"/>
            <a:ext cx="3706762" cy="16081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Содержимое 4" descr="roo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895" y="0"/>
            <a:ext cx="3879014" cy="6852268"/>
          </a:xfrm>
        </p:spPr>
      </p:pic>
      <p:pic>
        <p:nvPicPr>
          <p:cNvPr id="6" name="Рисунок 5" descr="2_fEVfWg7SoBO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276" y="0"/>
            <a:ext cx="3893447" cy="6858000"/>
          </a:xfrm>
          <a:prstGeom prst="rect">
            <a:avLst/>
          </a:prstGeom>
        </p:spPr>
      </p:pic>
      <p:pic>
        <p:nvPicPr>
          <p:cNvPr id="7" name="Рисунок 6" descr="3rUPKfowExECHE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8671" y="0"/>
            <a:ext cx="3903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1085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A92432-A5B6-4FDD-B02A-18045A0FD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255" y="1030288"/>
            <a:ext cx="4099947" cy="1035579"/>
          </a:xfrm>
        </p:spPr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7" name="Содержимое 6" descr="to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3793" y="0"/>
            <a:ext cx="3908705" cy="6854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F17F8A5-BFF8-4959-B241-CA9AB68E6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403" y="0"/>
            <a:ext cx="3888857" cy="6840429"/>
          </a:xfrm>
          <a:prstGeom prst="roundRect">
            <a:avLst>
              <a:gd name="adj" fmla="val 6267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37535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972B26-1116-4F76-BA32-1AC94536E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278" y="1030288"/>
            <a:ext cx="4099947" cy="1035579"/>
          </a:xfrm>
        </p:spPr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684F48CB-E8BE-4308-8A87-81DDFE593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714" y="163296"/>
            <a:ext cx="3731309" cy="6522475"/>
          </a:xfrm>
          <a:prstGeom prst="roundRect">
            <a:avLst>
              <a:gd name="adj" fmla="val 6267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158824C8-2FBF-4F19-BB66-C0AA25B20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7278" y="2142067"/>
            <a:ext cx="4099947" cy="364913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122" name="Picture 2" descr="https://sun9-25.userapi.com/c200616/v200616461/3b9ab/BH1peXh_SK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4895" y="123825"/>
            <a:ext cx="3735279" cy="6600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8422450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44</Words>
  <Application>Microsoft Office PowerPoint</Application>
  <PresentationFormat>Произвольный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Celestial</vt:lpstr>
      <vt:lpstr>Образовательная математическая игра для детей</vt:lpstr>
      <vt:lpstr>Проблема</vt:lpstr>
      <vt:lpstr>Цели и задачи</vt:lpstr>
      <vt:lpstr>Анализ рынка</vt:lpstr>
      <vt:lpstr>Описание игры</vt:lpstr>
      <vt:lpstr>Слайд 6</vt:lpstr>
      <vt:lpstr>Слайд 7</vt:lpstr>
      <vt:lpstr>Слайд 8</vt:lpstr>
      <vt:lpstr>Слайд 9</vt:lpstr>
      <vt:lpstr>Слайд 10</vt:lpstr>
      <vt:lpstr>Особенности приложения</vt:lpstr>
      <vt:lpstr>Инструментарий разработки</vt:lpstr>
      <vt:lpstr>Благодарим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Vsevolod Yurchencov</dc:creator>
  <cp:lastModifiedBy>Vsevolod Yurchencov</cp:lastModifiedBy>
  <cp:revision>322</cp:revision>
  <dcterms:created xsi:type="dcterms:W3CDTF">2019-12-24T14:19:27Z</dcterms:created>
  <dcterms:modified xsi:type="dcterms:W3CDTF">2020-01-15T16:44:19Z</dcterms:modified>
</cp:coreProperties>
</file>