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7" r:id="rId6"/>
    <p:sldId id="262" r:id="rId7"/>
    <p:sldId id="268" r:id="rId8"/>
    <p:sldId id="269" r:id="rId9"/>
    <p:sldId id="266" r:id="rId10"/>
    <p:sldId id="271" r:id="rId11"/>
    <p:sldId id="273" r:id="rId12"/>
    <p:sldId id="274" r:id="rId13"/>
    <p:sldId id="272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Жданов" initials="СЖ" lastIdx="0" clrIdx="0">
    <p:extLst>
      <p:ext uri="{19B8F6BF-5375-455C-9EA6-DF929625EA0E}">
        <p15:presenceInfo xmlns:p15="http://schemas.microsoft.com/office/powerpoint/2012/main" userId="5ae695fd2d85de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4660"/>
  </p:normalViewPr>
  <p:slideViewPr>
    <p:cSldViewPr snapToGrid="0">
      <p:cViewPr varScale="1">
        <p:scale>
          <a:sx n="41" d="100"/>
          <a:sy n="41" d="100"/>
        </p:scale>
        <p:origin x="5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7E977-0A32-4849-8362-D16A1FE7626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5F77-B60D-4AEE-AA97-36144CEE6B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95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65F77-B60D-4AEE-AA97-36144CEE6BA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65F77-B60D-4AEE-AA97-36144CEE6B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6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6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5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77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51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8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7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0E145-55C1-48E2-80C7-1CAD8CA531E8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2664-CEC0-4C24-9C6D-D593248BB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48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1FA8C-C67D-4614-8AD6-90344F4C0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647C44-5856-4D12-934B-8CC78124E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63AE5-B144-464B-AAC9-D8E45FF41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757" y="0"/>
            <a:ext cx="1260275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4120A0-83A4-4B8F-B83A-453E4267DD07}"/>
              </a:ext>
            </a:extLst>
          </p:cNvPr>
          <p:cNvSpPr txBox="1"/>
          <p:nvPr/>
        </p:nvSpPr>
        <p:spPr>
          <a:xfrm>
            <a:off x="668382" y="5120624"/>
            <a:ext cx="8437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highlight>
                  <a:srgbClr val="800080"/>
                </a:highlight>
              </a:rPr>
              <a:t>Жданов С. Д. Белов С. А. Шайдуллин Р. Д.  Миропольский С. Д.</a:t>
            </a:r>
          </a:p>
          <a:p>
            <a:r>
              <a:rPr lang="ru-RU" sz="2400" dirty="0">
                <a:highlight>
                  <a:srgbClr val="800080"/>
                </a:highlight>
              </a:rPr>
              <a:t>РИ-190016</a:t>
            </a:r>
          </a:p>
        </p:txBody>
      </p:sp>
    </p:spTree>
    <p:extLst>
      <p:ext uri="{BB962C8B-B14F-4D97-AF65-F5344CB8AC3E}">
        <p14:creationId xmlns:p14="http://schemas.microsoft.com/office/powerpoint/2010/main" val="3024534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9C65700-A398-45FB-A461-1D075480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342" y="266942"/>
            <a:ext cx="3557315" cy="63241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09C1E2-BBBD-41EF-8FF0-C981D07B4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8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DDD593D-8AB8-428A-9632-59AC8ECA7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58" y="259503"/>
            <a:ext cx="3565683" cy="63389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D567EC-9567-467D-B96A-28849337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C1EC467-FC29-4A79-851E-63854BF69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58" y="259502"/>
            <a:ext cx="3565685" cy="633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0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F324588-1FE0-4437-8629-D3B899BB2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12" y="231865"/>
            <a:ext cx="3596776" cy="63942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49CCE2-E046-4530-8E0C-D659A7897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08102FA-B661-494E-8553-3D3CFBC85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11" y="231865"/>
            <a:ext cx="3596777" cy="63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5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757825E-0B3A-4697-826B-526F170EF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19" y="261922"/>
            <a:ext cx="3562962" cy="63341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B1F02B-C992-43FE-B2FB-07AD2FD3B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D5F51BC-4343-4877-9160-2EFF8D54C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520" y="261924"/>
            <a:ext cx="3562962" cy="633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1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9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3FE5A2-80F2-4CF0-9EEE-C36463B14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1222" y1="17500" x2="52000" y2="18833"/>
                        <a14:foregroundMark x1="53333" y1="10333" x2="55667" y2="10667"/>
                        <a14:foregroundMark x1="51667" y1="18500" x2="51000" y2="20000"/>
                        <a14:foregroundMark x1="58889" y1="32667" x2="59333" y2="37667"/>
                        <a14:foregroundMark x1="59222" y1="52167" x2="61667" y2="55000"/>
                        <a14:foregroundMark x1="54778" y1="53333" x2="54000" y2="51333"/>
                        <a14:foregroundMark x1="59333" y1="66833" x2="62889" y2="7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879" y="571500"/>
            <a:ext cx="8572500" cy="5715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174C22-DFF8-4CE0-95EB-B427DAA241EC}"/>
              </a:ext>
            </a:extLst>
          </p:cNvPr>
          <p:cNvSpPr txBox="1"/>
          <p:nvPr/>
        </p:nvSpPr>
        <p:spPr>
          <a:xfrm>
            <a:off x="4955992" y="1382286"/>
            <a:ext cx="657497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Команда </a:t>
            </a:r>
            <a:r>
              <a:rPr lang="en-US" sz="2800" dirty="0">
                <a:solidFill>
                  <a:schemeClr val="bg1"/>
                </a:solidFill>
              </a:rPr>
              <a:t>iOS</a:t>
            </a:r>
            <a:r>
              <a:rPr lang="ru-RU" sz="2800" dirty="0">
                <a:solidFill>
                  <a:schemeClr val="bg1"/>
                </a:solidFill>
              </a:rPr>
              <a:t>-разработчиков и веб-дизайнеров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Менеджер, главный разработчик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Тестирование</a:t>
            </a: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Пиар-компания 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BBFE12-53F0-4D05-A36C-EB268391C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8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2364AD-FD40-4BEB-8554-05FD3A5DB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39860"/>
            <a:ext cx="5294716" cy="297827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9A11EF-5FB4-4991-9FAC-F00825B9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661889"/>
            <a:ext cx="5294715" cy="35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0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C5FE8B9-F7D2-409F-BD31-5886C6E0B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099817-81B2-425A-9A6D-B2E9B6EBB008}"/>
              </a:ext>
            </a:extLst>
          </p:cNvPr>
          <p:cNvSpPr txBox="1"/>
          <p:nvPr/>
        </p:nvSpPr>
        <p:spPr>
          <a:xfrm>
            <a:off x="1120140" y="1022895"/>
            <a:ext cx="66751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2015 год – 184 000 ДТП</a:t>
            </a:r>
          </a:p>
          <a:p>
            <a:r>
              <a:rPr lang="ru-RU" sz="2400" dirty="0"/>
              <a:t>2016 год – 173 673 ДТП</a:t>
            </a:r>
          </a:p>
          <a:p>
            <a:r>
              <a:rPr lang="ru-RU" sz="2400" dirty="0"/>
              <a:t>2017 год – 162 452 ДТП</a:t>
            </a:r>
          </a:p>
          <a:p>
            <a:r>
              <a:rPr lang="ru-RU" sz="2400" dirty="0"/>
              <a:t>2018 год – 170 000 ДТП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* По данным ГИБДД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D3ED76-495C-4B5A-8F2F-C76B863A5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0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1EECFE-32BC-435F-A2DB-7734D8BB9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063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148B7-AF62-46C5-AF0A-7485D6D62344}"/>
              </a:ext>
            </a:extLst>
          </p:cNvPr>
          <p:cNvSpPr txBox="1"/>
          <p:nvPr/>
        </p:nvSpPr>
        <p:spPr>
          <a:xfrm>
            <a:off x="1039586" y="921083"/>
            <a:ext cx="3198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Цель проекта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87A5D6-6DDD-4095-8642-10F194841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0DFC0-77D0-40C1-956A-8DF187FAF540}"/>
              </a:ext>
            </a:extLst>
          </p:cNvPr>
          <p:cNvSpPr txBox="1"/>
          <p:nvPr/>
        </p:nvSpPr>
        <p:spPr>
          <a:xfrm>
            <a:off x="2638697" y="2488487"/>
            <a:ext cx="79291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Предоставить людям возможность не только развлекаться путем игры, но повысить свои знания в области правил дорожного движения. Уменьшить количество нарушений правил дорожного движения.</a:t>
            </a:r>
          </a:p>
        </p:txBody>
      </p:sp>
    </p:spTree>
    <p:extLst>
      <p:ext uri="{BB962C8B-B14F-4D97-AF65-F5344CB8AC3E}">
        <p14:creationId xmlns:p14="http://schemas.microsoft.com/office/powerpoint/2010/main" val="4276322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C0A8B8C9-8330-4438-B5CA-B333B2710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1E5A8-0C07-4E3C-97E1-93AC641B6D9E}"/>
              </a:ext>
            </a:extLst>
          </p:cNvPr>
          <p:cNvSpPr txBox="1"/>
          <p:nvPr/>
        </p:nvSpPr>
        <p:spPr>
          <a:xfrm>
            <a:off x="1096735" y="727031"/>
            <a:ext cx="37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Дизайн-документ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1C8613-097C-486F-B686-B2713107E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46867-ED1D-46E6-8448-E1E0DE22E3C4}"/>
              </a:ext>
            </a:extLst>
          </p:cNvPr>
          <p:cNvSpPr txBox="1"/>
          <p:nvPr/>
        </p:nvSpPr>
        <p:spPr>
          <a:xfrm>
            <a:off x="2743200" y="2206171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Игра заключается в путешествии воображаемого персонажа по городу, в котором живет играющий. Она содержит теорию, которую изучает играющий и различные практические задания. Главная особенность нашей игры, это дополненная реальность.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25851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утренний, потолок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id="{6A821313-95F2-45D0-AD2E-1CF9C5E18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17ABA-B1D0-4E1E-A07C-52BBBBD55CAC}"/>
              </a:ext>
            </a:extLst>
          </p:cNvPr>
          <p:cNvSpPr txBox="1"/>
          <p:nvPr/>
        </p:nvSpPr>
        <p:spPr>
          <a:xfrm>
            <a:off x="953589" y="515268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Задачи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59B09-77BA-47CF-9043-0525561B3867}"/>
              </a:ext>
            </a:extLst>
          </p:cNvPr>
          <p:cNvSpPr txBox="1"/>
          <p:nvPr/>
        </p:nvSpPr>
        <p:spPr>
          <a:xfrm>
            <a:off x="953589" y="1938555"/>
            <a:ext cx="10162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Проанализировать рынок.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Изучить конкурентов.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Думать о пользователях.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Определиться со стеком технологий.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r>
              <a:rPr lang="ru-RU" sz="2400" dirty="0"/>
              <a:t>Заключить контракт с автошколами.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C34817-75C0-475A-A3CF-FB448EC42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F840F37-F60F-4CF2-85D6-DF85F8F21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EC223C-7E94-4863-9BF2-BA5CCA01D1C9}"/>
              </a:ext>
            </a:extLst>
          </p:cNvPr>
          <p:cNvSpPr txBox="1"/>
          <p:nvPr/>
        </p:nvSpPr>
        <p:spPr>
          <a:xfrm>
            <a:off x="1085850" y="1123950"/>
            <a:ext cx="90106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Анализ рынка </a:t>
            </a:r>
          </a:p>
          <a:p>
            <a:endParaRPr lang="ru-RU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Что там на современном рынке?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Какие системные требования у мобильных приложений?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Какие технологии разработки на </a:t>
            </a:r>
            <a:r>
              <a:rPr lang="en-US" sz="2800" dirty="0"/>
              <a:t>iOS </a:t>
            </a:r>
            <a:r>
              <a:rPr lang="ru-RU" sz="2800" dirty="0"/>
              <a:t>существуют?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35CB7C-EF81-47C6-A0B2-980CDBFAF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9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человек, внешни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293D6D23-8C76-460A-9BD4-BF6E71F9A5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 r="4332" b="-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2DD4B-492F-457F-AA7F-2D6A46659584}"/>
              </a:ext>
            </a:extLst>
          </p:cNvPr>
          <p:cNvSpPr txBox="1"/>
          <p:nvPr/>
        </p:nvSpPr>
        <p:spPr>
          <a:xfrm>
            <a:off x="4838622" y="971550"/>
            <a:ext cx="3067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Конкуренты</a:t>
            </a:r>
            <a:endParaRPr lang="ru-RU" dirty="0"/>
          </a:p>
        </p:txBody>
      </p:sp>
      <p:pic>
        <p:nvPicPr>
          <p:cNvPr id="13" name="Рисунок 12" descr="Изображение выглядит как компакт-диск&#10;&#10;Автоматически созданное описание">
            <a:extLst>
              <a:ext uri="{FF2B5EF4-FFF2-40B4-BE49-F238E27FC236}">
                <a16:creationId xmlns:a16="http://schemas.microsoft.com/office/drawing/2014/main" id="{32089E16-1FFB-4CB1-83D9-B179305FF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428875"/>
            <a:ext cx="2000250" cy="20002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2AFFE03-BCBA-444B-9D1E-6B30E7B7E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2" y="2389203"/>
            <a:ext cx="2933585" cy="20363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BECAFDE-73B8-4C91-A801-C8B401E05D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2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D650E7-DC16-4C59-958D-F06A43AE3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981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4D2B6-57B0-41CC-A979-2FC409E34D97}"/>
              </a:ext>
            </a:extLst>
          </p:cNvPr>
          <p:cNvSpPr txBox="1"/>
          <p:nvPr/>
        </p:nvSpPr>
        <p:spPr>
          <a:xfrm>
            <a:off x="1638300" y="990600"/>
            <a:ext cx="37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Стек технологий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12130-23FF-49E8-BA94-022000160E63}"/>
              </a:ext>
            </a:extLst>
          </p:cNvPr>
          <p:cNvSpPr txBox="1"/>
          <p:nvPr/>
        </p:nvSpPr>
        <p:spPr>
          <a:xfrm>
            <a:off x="1638300" y="2565976"/>
            <a:ext cx="2483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/>
              <a:t> </a:t>
            </a:r>
            <a:r>
              <a:rPr lang="en-US" sz="3600" dirty="0"/>
              <a:t>AR</a:t>
            </a:r>
          </a:p>
          <a:p>
            <a:pPr marL="342900" indent="-342900">
              <a:buAutoNum type="arabicPeriod"/>
            </a:pPr>
            <a:endParaRPr lang="en-US" sz="3600" dirty="0"/>
          </a:p>
          <a:p>
            <a:pPr marL="342900" indent="-342900">
              <a:buAutoNum type="arabicPeriod"/>
            </a:pPr>
            <a:r>
              <a:rPr lang="ru-RU" sz="3600" dirty="0"/>
              <a:t> </a:t>
            </a:r>
            <a:r>
              <a:rPr lang="en-US" sz="3600" dirty="0"/>
              <a:t>XCode</a:t>
            </a:r>
          </a:p>
          <a:p>
            <a:pPr marL="342900" indent="-342900">
              <a:buAutoNum type="arabicPeriod"/>
            </a:pPr>
            <a:endParaRPr lang="en-US" sz="3600" dirty="0"/>
          </a:p>
          <a:p>
            <a:pPr marL="342900" indent="-342900">
              <a:buAutoNum type="arabicPeriod"/>
            </a:pPr>
            <a:r>
              <a:rPr lang="ru-RU" sz="3600" dirty="0"/>
              <a:t> </a:t>
            </a:r>
            <a:r>
              <a:rPr lang="en-US" sz="3600" dirty="0"/>
              <a:t>Swift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C80729-1F83-431B-BB7C-6A2BE7A60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внешний, дорога, здани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ACA202B-4248-45A1-B51D-5632536D4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0" y="466725"/>
            <a:ext cx="9479280" cy="5924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CE58BB-6988-4F80-9057-58A034D88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431" y="-401196"/>
            <a:ext cx="2281068" cy="11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7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178</Words>
  <Application>Microsoft Office PowerPoint</Application>
  <PresentationFormat>Широкоэкранный</PresentationFormat>
  <Paragraphs>53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Жданов</dc:creator>
  <cp:lastModifiedBy>Сергей Жданов</cp:lastModifiedBy>
  <cp:revision>9</cp:revision>
  <dcterms:created xsi:type="dcterms:W3CDTF">2020-01-09T11:37:30Z</dcterms:created>
  <dcterms:modified xsi:type="dcterms:W3CDTF">2020-01-15T14:42:28Z</dcterms:modified>
</cp:coreProperties>
</file>