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947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1947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28AC7-B0D1-405D-B508-CEF1B1B0740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10C3A-5386-41B1-8004-443C69FFE0B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7E7A7-A9BF-4D92-99B7-01D64D97697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2BD69-EB96-4421-A701-3453C74FAEA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9BE4D-EEB8-42F6-865A-C5AE7C0D42D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23A06-098D-49EC-BB34-8873D9C6F24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8A5B3-C660-4012-8F43-2351AF42DED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F3FC4-7074-42C0-8541-06389953576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1EA03-8A82-415F-B46B-9B2C171D6A8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C04E1-0B95-46DC-B82C-9E30F55F4C8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3D40A-AE63-40DA-BBE0-5B23CA5A7D6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98CF7-5B3B-411D-813A-4170D68A360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D625327-3854-49BC-8522-9F709E79ED7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 altLang="en-US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 altLang="en-US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 altLang="en-US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 altLang="en-US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 altLang="en-US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 altLang="en-US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84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en-US" sz="3200" smtClean="0"/>
              <a:t>11.03.03 Конструирование и технология электронных средств - бакалавриат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191000"/>
            <a:ext cx="4876800" cy="2514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en-US" sz="2400" smtClean="0"/>
              <a:t>Команда 1 курса «</a:t>
            </a:r>
            <a:r>
              <a:rPr lang="en-US" altLang="en-US" sz="2400" smtClean="0"/>
              <a:t>Red eyes</a:t>
            </a:r>
            <a:r>
              <a:rPr lang="ru-RU" altLang="en-US" sz="2400" smtClean="0"/>
              <a:t>»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400" smtClean="0"/>
              <a:t>Ковалев Дмитрий (РИ-180013)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400" smtClean="0"/>
              <a:t>Крутиков Дмитрий (РИ-180013)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400" smtClean="0"/>
              <a:t>Богомолов Павел (РИ-180013)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400" smtClean="0"/>
              <a:t>Лукиных Евгений (РИ-180013)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400" smtClean="0"/>
              <a:t>Куратор: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400" smtClean="0"/>
              <a:t>Шадрин Денис Борисович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0"/>
            <a:ext cx="8153400" cy="60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en-US" smtClean="0"/>
              <a:t>«главная» страница сайта</a:t>
            </a:r>
          </a:p>
        </p:txBody>
      </p:sp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6106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3200" smtClean="0"/>
              <a:t>Использованные технологии при создании сайта</a:t>
            </a:r>
          </a:p>
        </p:txBody>
      </p:sp>
      <p:pic>
        <p:nvPicPr>
          <p:cNvPr id="24578" name="Picture 5" descr="html5-css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057400"/>
            <a:ext cx="5638800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3200" smtClean="0"/>
              <a:t>Заключение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3886200"/>
          </a:xfrm>
        </p:spPr>
        <p:txBody>
          <a:bodyPr/>
          <a:lstStyle/>
          <a:p>
            <a:pPr eaLnBrk="1" hangingPunct="1"/>
            <a:r>
              <a:rPr lang="ru-RU" altLang="en-US" sz="2400" smtClean="0"/>
              <a:t>Цель нашей работы выполнена. Результатом нашей работы является не только кликабельный макет, но и сам сайт, при создании которого нами были освоены </a:t>
            </a:r>
            <a:r>
              <a:rPr lang="en-US" altLang="en-US" sz="2400" smtClean="0"/>
              <a:t>HTML </a:t>
            </a:r>
            <a:r>
              <a:rPr lang="ru-RU" altLang="en-US" sz="2400" smtClean="0"/>
              <a:t>и</a:t>
            </a:r>
            <a:r>
              <a:rPr lang="en-US" altLang="en-US" sz="2400" smtClean="0"/>
              <a:t> CSS. </a:t>
            </a:r>
            <a:endParaRPr lang="ru-RU" altLang="en-US" sz="2400" smtClean="0"/>
          </a:p>
          <a:p>
            <a:pPr eaLnBrk="1" hangingPunct="1"/>
            <a:r>
              <a:rPr lang="ru-RU" altLang="en-US" sz="2400" smtClean="0"/>
              <a:t>Информация собиралась с помощью студентов, которые совсем недавно сами были абитуриентами и поступили на направление подготовки 11.03.03 Конструирование и технология электронных средств в УрФУ, следовательно, информация актуальна, коротка и понятна, структурирована и полна. </a:t>
            </a:r>
          </a:p>
          <a:p>
            <a:pPr eaLnBrk="1" hangingPunct="1"/>
            <a:endParaRPr lang="ru-RU" altLang="en-US" sz="24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en-US" sz="3200" smtClean="0"/>
              <a:t>11.03.03 Конструирование и технология электронных средств - бакалавриат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4114800" y="4343400"/>
            <a:ext cx="4876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en-US" sz="2400"/>
              <a:t>Команда 1 курса «</a:t>
            </a:r>
            <a:r>
              <a:rPr lang="en-US" altLang="en-US" sz="2400"/>
              <a:t>Red eyes</a:t>
            </a:r>
            <a:r>
              <a:rPr lang="ru-RU" altLang="en-US" sz="2400"/>
              <a:t>»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en-US" sz="2400"/>
              <a:t>Ковалев Дмитрий (РИ-180013)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en-US" sz="2400"/>
              <a:t>Крутиков Дмитрий (РИ-180013)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en-US" sz="2400"/>
              <a:t>Богомолов Павел (РИ-180013)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en-US" sz="2400"/>
              <a:t>Лукиных Евгений (РИ-180013)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en-US" sz="2400"/>
              <a:t>Куратор: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en-US" sz="2400"/>
              <a:t>Шадрин Денис Борисович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3200" smtClean="0"/>
              <a:t>Целевая аудитория</a:t>
            </a:r>
          </a:p>
        </p:txBody>
      </p:sp>
      <p:sp>
        <p:nvSpPr>
          <p:cNvPr id="1536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en-US" sz="2400" smtClean="0"/>
              <a:t>Целевая аудитория – абитуриенты. Лучший способ узнать их потребности – опросить студентов 1 курса данного направления, которые сами недавно были абитуриентами.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en-US" sz="2400" smtClean="0">
                <a:sym typeface="Wingdings" pitchFamily="2" charset="2"/>
              </a:rPr>
              <a:t></a:t>
            </a:r>
            <a:endParaRPr lang="ru-RU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ru-RU" altLang="en-US" sz="2400" smtClean="0"/>
              <a:t>Данная работа была проведена на студентах группы РИ-180009.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en-US" sz="2400" smtClean="0">
                <a:sym typeface="Wingdings" pitchFamily="2" charset="2"/>
              </a:rPr>
              <a:t></a:t>
            </a:r>
            <a:endParaRPr lang="ru-RU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ru-RU" altLang="en-US" sz="2400" smtClean="0"/>
              <a:t>С их помощью собрана, проанализирована и преобразована информация. Они же помогли протестировать макет и сайт.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3200" smtClean="0"/>
              <a:t>Анализ конкурентов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en-US" sz="2400" smtClean="0"/>
              <a:t>Были проанализированы некоторые конкуренты с точки зрения проходных баллов.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3200" smtClean="0"/>
              <a:t>Описание продукта</a:t>
            </a:r>
          </a:p>
        </p:txBody>
      </p:sp>
      <p:graphicFrame>
        <p:nvGraphicFramePr>
          <p:cNvPr id="6194" name="Group 50"/>
          <p:cNvGraphicFramePr>
            <a:graphicFrameLocks noGrp="1"/>
          </p:cNvGraphicFramePr>
          <p:nvPr>
            <p:ph sz="half" idx="2"/>
          </p:nvPr>
        </p:nvGraphicFramePr>
        <p:xfrm>
          <a:off x="381000" y="1447800"/>
          <a:ext cx="8458200" cy="5197475"/>
        </p:xfrm>
        <a:graphic>
          <a:graphicData uri="http://schemas.openxmlformats.org/drawingml/2006/table">
            <a:tbl>
              <a:tblPr/>
              <a:tblGrid>
                <a:gridCol w="3171825">
                  <a:extLst>
                    <a:ext uri="{9D8B030D-6E8A-4147-A177-3AD203B41FA5}"/>
                  </a:extLst>
                </a:gridCol>
                <a:gridCol w="5286375">
                  <a:extLst>
                    <a:ext uri="{9D8B030D-6E8A-4147-A177-3AD203B41FA5}"/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Сайт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создать продукт, который удовлетворял бы основным потребностям целевой аудитории.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371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опрос целевой аудитории, сбор и преобразование информации, создание макета, повторный опрос целевой аудитории, создание и тестирование сайта.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373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требования к сайту (на основе анализа информации, собранной со студентов 1 курса):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информативность, полнота информации, интуитивно понятный и простой интерфейс, неброский дизайн с читаемым текстом.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3200" smtClean="0"/>
              <a:t>Процесс сбора информации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en-US" sz="2400" smtClean="0"/>
              <a:t>Информацию собирали планомерно, использовали следующие источники: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ru-RU" altLang="en-US" sz="2400" smtClean="0"/>
              <a:t>Просматривали сайты институтов, в которых есть данное направление подготовки, в том числе и сайты УрФУ и ИРИТ-РТФ.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en-US" sz="2400" smtClean="0">
                <a:sym typeface="Wingdings" pitchFamily="2" charset="2"/>
              </a:rPr>
              <a:t>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400" smtClean="0"/>
              <a:t>Проводили опрос студентов первого курса данного направления.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en-US" sz="2400" smtClean="0">
                <a:sym typeface="Wingdings" pitchFamily="2" charset="2"/>
              </a:rPr>
              <a:t>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ru-RU" altLang="en-US" sz="2400" smtClean="0"/>
              <a:t>Просматривали всевозможные источники в интернете, на которых присутствует хоть какая-то информация о данном направлении подготовки.</a:t>
            </a:r>
          </a:p>
          <a:p>
            <a:pPr eaLnBrk="1" hangingPunct="1">
              <a:lnSpc>
                <a:spcPct val="80000"/>
              </a:lnSpc>
            </a:pPr>
            <a:endParaRPr lang="ru-RU" altLang="en-US" sz="2400" smtClean="0"/>
          </a:p>
          <a:p>
            <a:pPr eaLnBrk="1" hangingPunct="1">
              <a:lnSpc>
                <a:spcPct val="80000"/>
              </a:lnSpc>
            </a:pPr>
            <a:endParaRPr lang="ru-RU" altLang="en-US" sz="24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3200" smtClean="0"/>
              <a:t>Обработка контента</a:t>
            </a:r>
          </a:p>
        </p:txBody>
      </p:sp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0" y="32464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en-US"/>
              <a:t>  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0" y="32464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en-US"/>
              <a:t>  </a:t>
            </a: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0" y="32464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en-US"/>
              <a:t>  </a:t>
            </a: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0" y="32464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en-US"/>
              <a:t>  </a:t>
            </a:r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0" y="32464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en-US"/>
              <a:t>  </a:t>
            </a:r>
          </a:p>
        </p:txBody>
      </p:sp>
      <p:sp>
        <p:nvSpPr>
          <p:cNvPr id="19463" name="Rectangle 9"/>
          <p:cNvSpPr>
            <a:spLocks noChangeArrowheads="1"/>
          </p:cNvSpPr>
          <p:nvPr/>
        </p:nvSpPr>
        <p:spPr bwMode="auto">
          <a:xfrm>
            <a:off x="0" y="32464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en-US"/>
              <a:t>  </a:t>
            </a:r>
          </a:p>
        </p:txBody>
      </p:sp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0" y="32464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en-US"/>
              <a:t>  </a:t>
            </a:r>
          </a:p>
        </p:txBody>
      </p:sp>
      <p:pic>
        <p:nvPicPr>
          <p:cNvPr id="1946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743200"/>
            <a:ext cx="883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3200" smtClean="0"/>
              <a:t>Макет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en-US" sz="2400" smtClean="0"/>
              <a:t>Собрав и преобразовав информацию, мы создали макет до того, как приступать к созданию сайта.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400" smtClean="0"/>
              <a:t>Макет был выполнен на сайте </a:t>
            </a:r>
            <a:r>
              <a:rPr lang="en-US" altLang="en-US" sz="2400" smtClean="0"/>
              <a:t>wix.com</a:t>
            </a:r>
            <a:r>
              <a:rPr lang="ru-RU" altLang="en-US" sz="24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400" smtClean="0"/>
              <a:t>Перед созданием сайта мы попросили «покликать» макет сторонних людей.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400" smtClean="0"/>
              <a:t>Макет получил одобрительные отзывы. Он оказался информативен и предельно понятен.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400" smtClean="0"/>
              <a:t>Ссылка на макет: https://dimas1999113028.wixsite.com/mysite</a:t>
            </a:r>
          </a:p>
          <a:p>
            <a:pPr eaLnBrk="1" hangingPunct="1">
              <a:lnSpc>
                <a:spcPct val="90000"/>
              </a:lnSpc>
            </a:pPr>
            <a:endParaRPr lang="ru-RU" altLang="en-US" sz="2400" smtClean="0"/>
          </a:p>
        </p:txBody>
      </p:sp>
      <p:pic>
        <p:nvPicPr>
          <p:cNvPr id="20483" name="Picture 5" descr="i?id=dfc80355d3d7e57b176a4f4c09eb2943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5105400"/>
            <a:ext cx="2895600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6019800"/>
            <a:ext cx="5943600" cy="72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en-US" smtClean="0"/>
              <a:t>«главная» страница макета</a:t>
            </a:r>
          </a:p>
        </p:txBody>
      </p:sp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88392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3200" smtClean="0"/>
              <a:t>Сайт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5105400"/>
          </a:xfrm>
        </p:spPr>
        <p:txBody>
          <a:bodyPr/>
          <a:lstStyle/>
          <a:p>
            <a:pPr eaLnBrk="1" hangingPunct="1"/>
            <a:r>
              <a:rPr lang="ru-RU" altLang="en-US" sz="2400" smtClean="0"/>
              <a:t>Сайт создавался уже после получения положительных отзывов о макете и контенте со стороны студентов 1 курса, которые помогали в сборе информации и определении требований к сайту. </a:t>
            </a:r>
          </a:p>
          <a:p>
            <a:pPr eaLnBrk="1" hangingPunct="1"/>
            <a:r>
              <a:rPr lang="ru-RU" altLang="en-US" sz="2400" smtClean="0"/>
              <a:t>Сайт удовлетворяет требованиям к  информативности, простоте использования и дизайну.</a:t>
            </a:r>
          </a:p>
          <a:p>
            <a:pPr eaLnBrk="1" hangingPunct="1"/>
            <a:r>
              <a:rPr lang="ru-RU" altLang="en-US" sz="2400" smtClean="0"/>
              <a:t>Итоговый вариант сайта была «прокликан» людьми, не принимавшими непосредственного участив в его создании. </a:t>
            </a:r>
          </a:p>
          <a:p>
            <a:pPr eaLnBrk="1" hangingPunct="1"/>
            <a:r>
              <a:rPr lang="ru-RU" altLang="en-US" sz="2400" smtClean="0"/>
              <a:t>Сайт, как и предполагалось, показался простым в использовании и информативным.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266</TotalTime>
  <Words>393</Words>
  <Application>Microsoft Office PowerPoint</Application>
  <PresentationFormat>Экран (4:3)</PresentationFormat>
  <Paragraphs>67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Wingdings</vt:lpstr>
      <vt:lpstr>Calibri</vt:lpstr>
      <vt:lpstr>Arial Black</vt:lpstr>
      <vt:lpstr>Times New Roman</vt:lpstr>
      <vt:lpstr>Пиксел</vt:lpstr>
      <vt:lpstr>Пиксел</vt:lpstr>
      <vt:lpstr>11.03.03 Конструирование и технология электронных средств - бакалавриат</vt:lpstr>
      <vt:lpstr>Целевая аудитория</vt:lpstr>
      <vt:lpstr>Анализ конкурентов</vt:lpstr>
      <vt:lpstr>Описание продукта</vt:lpstr>
      <vt:lpstr>Процесс сбора информации</vt:lpstr>
      <vt:lpstr>Обработка контента</vt:lpstr>
      <vt:lpstr>Макет</vt:lpstr>
      <vt:lpstr>Слайд 8</vt:lpstr>
      <vt:lpstr>Сайт</vt:lpstr>
      <vt:lpstr>Слайд 10</vt:lpstr>
      <vt:lpstr>Использованные технологии при создании сайта</vt:lpstr>
      <vt:lpstr>Заключение</vt:lpstr>
      <vt:lpstr>11.03.03 Конструирование и технология электронных средств - бакалавриат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777</dc:creator>
  <cp:lastModifiedBy>777</cp:lastModifiedBy>
  <cp:revision>6</cp:revision>
  <cp:lastPrinted>1601-01-01T00:00:00Z</cp:lastPrinted>
  <dcterms:created xsi:type="dcterms:W3CDTF">2019-01-11T09:03:27Z</dcterms:created>
  <dcterms:modified xsi:type="dcterms:W3CDTF">2019-01-11T14:28:23Z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